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64" r:id="rId4"/>
    <p:sldId id="273" r:id="rId5"/>
    <p:sldId id="274" r:id="rId6"/>
    <p:sldId id="271" r:id="rId7"/>
    <p:sldId id="275" r:id="rId8"/>
    <p:sldId id="272" r:id="rId9"/>
    <p:sldId id="276" r:id="rId10"/>
    <p:sldId id="27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4:49:36.04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10809 3152 236 0,'0'-9'88'0,"-3"3"-69"0,3 2 17 0,0-5 5 16,0 9-9-16,-4-3-1 16,1-3 0-16,3 6 3 15,0 0 3 1,0 9-20-16,3 16 6 0,1 13 1 16,3 6-1-16,0 9-2 15,0 0-5-15,3 7-2 16,1-1-6-16,0 7 0 15,-1 3-5-15,-3 0 0 16,0-6-3-16,-3-10-1 16,-1-6-4-16,1-12-1 15,-4 2-41-15,3-18-19 16,-3-3-41-16,0-13-18 16,-3-6-15-1</inkml:trace>
  <inkml:trace contextRef="#ctx0" brushRef="#br0" timeOffset="734.55">9504 5858 260 0,'3'-25'96'0,"-6"22"-75"0,6-3 14 0,-3 6 3 15,0 0-2-15,0 0 2 16,4 0 8-16,-1 9 6 16,1 0-28-16,-1 7 15 0,1 9 8 15,0 10-14-15,-1 15-6 16,1 16-14-16,-1 3-6 15,1 0-4-15,-1 6-3 16,1-6-2-16,3 6 1 16,0-6-8-16,3-3-2 15,5-16-36-15,-1-9-16 16,0-13-43-16,3-15-18 16</inkml:trace>
  <inkml:trace contextRef="#ctx0" brushRef="#br0" timeOffset="1903.54">13660 5714 252 0,'-4'-44'93'0,"1"28"-72"0,-5-6 9 0,1 16 2 15,0-3-9-15,0-1-1 0,-3 4-1 16,-4 0-1-16,-1-1-11 15,-2 4 1-15,-1 3 3 0,-3 7-1 16,-4 8 3-16,1 10-4 16,-1 10 1-16,0 6-5 15,4-1-2-15,0 7-2 16,0 7-3-16,3 8 1 16,4 11-1-16,7-1 0 15,3 3 0-15,8-6 0 16,3-6 0-16,7-4 6 15,7-2 6-15,11 2-2 16,7-9 2-16,10-9-5 16,1-16-2-16,-1-15 4 15,0-17 4-15,-3-15 4 16,-3-12 4-16,-5-16-5 0,1-41 1 16,0-6-8-1,-7-7-3-15,-11-15-6 0,-10 0 0 16,-11 22 9-16,-11 12 5 15,-7 13-6-15,-13 19-2 16,-19 12-4-16,-13 13 1 16,-4 9-2-16,3 9 2 15,8 7-7-15,10 3-1 16,11 3-18-16,10 4-8 16,11-4-25-16,14-3-10 15,14 0-95 1,14 9-73-16,7-3 93 15</inkml:trace>
  <inkml:trace contextRef="#ctx0" brushRef="#br0" timeOffset="3135.867">17780 5723 236 0,'0'-9'88'0,"-4"6"-69"0,1-3 17 0,-1 6 5 15,1 0-9-15,3 0-1 16,-4 6-13-16,-3 6-4 16,4 7-8-16,-4 6 3 0,0 3 3 15,0 7-2-15,3 3 2 16,1-1-3-16,3 4 0 16,0 3-5-16,0 0-1 15,3-4 1-15,1 1 0 16,3-6-5-16,3-7 1 15,4-6 2-15,4-6 1 16,7-7 5-16,3-6 5 16,4-6-7-16,3-6-1 15,-3-7-3-15,-1 3 1 0,1-2-9 16,-4-1-3-16,-6 0-44 16,-5 4-17-16</inkml:trace>
  <inkml:trace contextRef="#ctx0" brushRef="#br0" timeOffset="3466.743">18147 5777 316 0,'-11'-38'118'0,"8"22"-92"0,-1-2 26 0,1 11 5 15,-4 4-16-15,0 3-1 16,0 3-10-16,0 13-4 16,-1 6-14-16,1 6-5 0,4 3-1 15,-1 13-1-15,4 13 2 16,0 15-9-16,4 6 0 15,3 4 0-15,0-10 3 0,4 3-18 16,-1-15-6 0,1-1-39-16,-1-12-17 15,8-3-96 1</inkml:trace>
  <inkml:trace contextRef="#ctx0" brushRef="#br0" timeOffset="4994.152">23012 6006 316 0,'-18'6'118'0,"18"-6"-92"0,-11 6 8 0,8-3-3 16,3-3-15-16,0 0-2 16,0-3 3-16,0 0 1 15,7-10-9-15,0 4 3 0,14-7 2 0,-3 4 1 16,17-7 1-16,-7 3-6 16,15 1-4-16,-8-1-3 15,7 6 0-15,-6 1 2 16,6 6 2-16,-7 3 5 15,0 3 5-15,-6 0 0 16,-12 10-1-16,-3-4-4 16,-10 16-2-16,-4 13-6 15,-7 0-3-15,0-1-3 16,3-15 1-16,1 3 1 16,-1-3 2-16,1-3-3 15,3 0-2-15,3 3 2 16,1-3 0-16,-1-10-2 15,8 10 2-15,0-7 1 16,13 1 0-16,-3-4 0 16,15 4 0-16,-8-4 0 0,7 4 2 15,-7-1-1-15,-3 4 2 16,-7-7-2-16,-8 10-1 16,-3 0 7-16,-14 3 5 15,0-3 0-15,-25 15 1 16,-17 16-7-16,0 4-2 15,-8-1-2-15,-10-3 1 16,-3-6-20-16,3-6-6 16,7-7-15-16,10-3-6 15,11-6-18-15,11-6-9 16,7-4-45-16,14-5-21 0,7-14 11 16</inkml:trace>
  <inkml:trace contextRef="#ctx0" brushRef="#br0" timeOffset="6134.561">10622 10270 260 0,'-14'-3'99'0,"7"0"-77"0,0-1 9 16,3 4 1-16,4 0-7 16,-3 0 3-16,-1 0-7 15,4 0-3-15,0 0-10 16,0 0 4-16,4 0 1 0,3 0 5 0,4 4 3 15,6-1-2-15,4 0 0 16,8 0 1-16,9 0 0 16,5 0 2-16,6 0 3 15,8 0-2-15,17 1-2 16,10-1-7-16,4 3-4 16,-3 0-3-16,0-3-2 15,3-3 1-15,-10 7 3 16,-11-4-2-16,-7-3 1 15,-11 0-5-15,-10 0 0 16,-11 0 1-16,-3 0 0 16,-8 0-2-16,-3 0-2 15,-3 0-8-15,-4 0-3 16,-3 0-38-16,-1 0-16 0,1 0-32 16,-1 0-15-16,1 9-58 15</inkml:trace>
  <inkml:trace contextRef="#ctx0" brushRef="#br0" timeOffset="6753.778">11892 9285 272 0,'-10'-28'104'0,"6"15"-81"0,1-2 14 0,3 5-1 16,3-2-15-16,4-7-2 15,7 6 2-15,7-2 3 16,15 5-12-16,10 10 2 0,6 7 0 16,5 5 6-16,-4 7 2 15,-4 6 0-15,-6 6 1 16,-5 10-4-16,-6 16-2 16,-7 18-5-16,-8 6 0 15,-6 14-5-15,-7 24-2 16,-4 3-5-16,-11 3-2 15,-3 23 1-15,0-7 2 0,-4-16-2 16,0-12 0-16,1-6-1 16,3-13 0-16,7-13 2 15,3-12 2-15,4-12-1 16,7-10-1-16,4-10-4 16,3-8 0-16,7-11 4 15,4-5 2-15,6-10-3 16,12-12-1-16,13-10 3 15,8-3 1-15,3 0-3 16,-7 3-1-16,-4 4 3 16,-6-1 1-16,-5 13-3 0,-2 3-1 15,-8 6-41-15,-7 7-19 16,-3-4-17-16,-4 0-4 16,-3-2-70-1</inkml:trace>
  <inkml:trace contextRef="#ctx0" brushRef="#br0" timeOffset="7086.919">12876 10326 300 0,'-24'-22'112'0,"17"16"-87"0,0 0 22 0,3 6 3 0,4 0-25 16,0 0-8-16,7 6-5 15,4 3-1-15,3 10-5 16,7 9-2-16,11 13 0 0,10 6 0 16,11 10 0-16,0-1-2 15,3 1-2-15,-3-1 1 16,0-3-1-16,0 4 2 15,0-7 1-15,-4-3-8 16,-3-9-2-16,-3-7-36 16,-5-6-14-16,-6-12-101 15</inkml:trace>
  <inkml:trace contextRef="#ctx0" brushRef="#br0" timeOffset="7442.257">13631 10207 328 0,'4'3'123'0,"-1"7"-95"0,-3 5 7 0,0-5-4 0,0 9-8 15,0 12 0-15,0 19-12 16,0 25-7-16,0 7-2 16,-3 21 0-16,3 23 1 0,0 5-1 15,3 20 1-15,4 3-2 16,1-13-1-16,-1-7 1 16,0 1-1-16,0-12 0 15,0-26 0-15,0-19-9 16,0-18-4-16,0-13-22 15,0-16-8-15,0-12-12 16,-3-10-6-16,-1-15-66 16</inkml:trace>
  <inkml:trace contextRef="#ctx0" brushRef="#br0" timeOffset="7880.323">13737 9066 248 0,'-7'-7'93'0,"0"14"-72"0,-4 12 14 0,4-7 0 0,0 4-5 15,0-1 2-15,0 4-7 16,4-6-3-16,-1 6-12 16,4 3 2-16,0-4 4 0,0 4-2 15,4 3 0-15,-1 4-8 16,1 11-4-16,3 4-4 16,0-3 1-16,3 9 1 15,5-12 0-15,-1-4 2 16,3-5 1-16,1-7-1 15,3-7 1-15,4-2-4 16,7-4 0-16,-1-3 1 16,5-6 2-16,-1-3 1 15,0-3 3-15,0 0-43 16,-3-4-17-16,-4 1-59 0,-10 0-23 16,-4-1 20-1</inkml:trace>
  <inkml:trace contextRef="#ctx0" brushRef="#br0" timeOffset="8180.888">14161 8943 316 0,'3'-15'118'0,"-6"12"-92"0,3-4 15 0,0 7 2 0,0 0-13 15,0 16-2-15,3 9-12 16,1 16-3-16,-1 9-7 16,1 7-4-16,-1 5-1 0,1 29-1 15,-1 9 2-15,4 7-1 16,0 0 2 0,0 18-4-16,4-3-2 0,0-15 2 15,-1-4 2-15,1-2-24 16,-1-1-10-16,1-15-18 15,-1-7-9-15,1-12-86 16</inkml:trace>
  <inkml:trace contextRef="#ctx0" brushRef="#br0" timeOffset="8765.995">14848 10345 296 0,'0'0'110'0,"0"0"-86"0,7 0 9 0,-3 0 0 16,7 0-12-16,10 0-2 15,7 0 0-15,11 0 0 16,7 0-10-16,7 0-3 0,3 0 0 15,8 0 1-15,13 0 1 16,4 0-4-16,0 0-3 16,-3 0 2-16,3-9 0 15,4-4-1-15,7-3-2 16,-4 1 1-16,-7-7-1 16,-7-3-44-16,0-4-20 15,-3 1-96 1</inkml:trace>
  <inkml:trace contextRef="#ctx0" brushRef="#br0" timeOffset="9530.864">17272 9251 236 0,'-7'-13'88'0,"0"7"-69"0,0-7 11 0,0 7-2 16,0-6-8-16,0-4-1 16,-4-9-3-16,1 3 0 15,-1-6-8-15,-3 3 4 0,-4 3 1 16,1 3-2-16,-5 16-1 16,-6 6-2-16,-4 22 0 15,-3 6-4-15,-4 7-3 16,1 3 2-16,-1 21 0 15,3 20-6-15,1 6 0 16,7 12 1-16,3 10 3 16,4 18 0-16,3 1-1 0,8 12-2 15,3 6 1 1,7-6 1-16,3-15 2 16,8-7-3-16,10-6 0 0,11-13-1 15,10-18 0-15,4-16 2 16,3-16 0-16,4-22 0 15,-3-16 0-15,6-18 0 16,4-19 0-16,4-9 4 16,-4-10 2-16,-4-3-2 15,-7-3-1-15,-6-16 3 16,-8-6 3-16,-10-1 2 16,-8 14 1-16,-6 2 2 15,-15 14 2-15,-13 5-5 16,-15 10-1-16,-17 9-6 15,-4 9-3-15,-7 10-3 0,-4 10 1 16,-3 15-4-16,4 19-1 16,6 6 0-16,15 0 2 15,10-3-7-15,15-9-3 16,10 3-12-16,14-10-6 16,10-6-12-16,8-6-3 15,3-10-75 1,11 1-49-16,3-10 76 15</inkml:trace>
  <inkml:trace contextRef="#ctx0" brushRef="#br0" timeOffset="9814.039">17681 10242 316 0,'-10'-13'121'0,"6"13"-95"0,-3 3 9 15,4 0-4-15,-1 7-13 16,8 5-3-16,-1 4-6 0,4 6-1 16,4 7-5-16,3 18-2 0,11-3 2 15,6 6-2-15,8-6-1 16,3-3-6-16,4 3-1 15,0-3-35-15,0-3-14 16,0 3-90 0</inkml:trace>
  <inkml:trace contextRef="#ctx0" brushRef="#br0" timeOffset="10102.711">18182 10169 296 0,'-10'13'112'0,"3"3"-87"0,-4 6 7 16,7-7-5-16,-3 10-6 16,-3 16-1-16,-1 22-10 15,1 12-4-15,-1 10-4 16,0 28-4-16,1 12 1 0,3 0 1 15,3 17 2-15,4-1-10 16,4-13-4-16,3-12-30 16,0-12-10-16,0-13-33 15,4-13-11-15,-1-22 0 16</inkml:trace>
  <inkml:trace contextRef="#ctx0" brushRef="#br0" timeOffset="10868.583">18260 9166 228 0,'-25'3'85'0,"18"-3"-66"0,-4 0 14 15,8 0 4-15,-1 0-10 16,1 0-3-16,3-9 1 16,3-10 4-16,4-3-16 15,8-12 8-15,6-7 3 0,7 6-6 16,7 1-3-16,8 2-4 16,2 4-2-16,-2 3 1 15,-4 13 1-15,-4 2 3 16,-7 7 2-16,-7 6-1 15,-7 10 4-15,-7 12-9 0,-3 9-1 16,-4 7-5 0,-4 3-3-16,-3 3 0 0,0-3 1 15,0-10-1-15,0 4-1 16,4 3-2-16,-1-4 1 16,4 1 1-16,4 0 0 15,3-1 0-15,3 1 0 16,4 0-3-16,4-7 0 15,3-3 4-15,7 0 1 16,8-6-3-16,-1 3 1 16,0-6 0-16,1 0 0 15,-8 0 0-15,-4-4 2 16,-6 4-1-16,-7 0-1 16,-4 3 1-16,-18 3-1 0,-6 0 0 15,-8 0 0-15,-7 13 0 16,-3 0 2-16,-4-1-1 15,0 1 2-15,-3-4-4 16,-4-2 0-16,4-4-15 16,3-3-4-16,7-6-19 15,7 6-7-15,11-9-36 16,7-4-15-16,4-9-47 16</inkml:trace>
  <inkml:trace contextRef="#ctx0" brushRef="#br0" timeOffset="11409.488">19138 10207 288 0,'0'3'110'0,"0"-3"-86"0,7 0 11 16,-3-3 1-16,3-3-16 15,10 3-3-15,12-4-6 16,10-2 0-16,10-7-6 0,4-3 4 0,3 1 1 15,11-1-3-15,11 0-2 16,7 0-5-16,-1-6 0 16,-6 6-2-16,-4-6 0 15,0 0 4-15,-21 6 3 16,-11 10-7-16,-3-4 0 16,-7 4-31-16,-11 9-11 15,-3 0-39-15,-8 13-15 16,-3 2-19-1</inkml:trace>
  <inkml:trace contextRef="#ctx0" brushRef="#br0" timeOffset="11752.519">19491 9486 332 0,'-4'-25'126'0,"4"25"-98"16,-3 3-8-16,6 19 23 16,1 12-17-16,3 7-8 15,4 6-6-15,3 13-7 16,0 18-2-16,3 22 1 0,5 4-2 15,2 18 1-15,8 22-2 16,0-15 2-16,3 3-20 16,-7-32-6-16,-6-15 1 0,2 3 2 15,-3-20-8-15,1-8-4 16,-5-13-19-16,1-12-5 16,-4-13-63-1</inkml:trace>
  <inkml:trace contextRef="#ctx0" brushRef="#br0" timeOffset="12474.887">20659 9367 300 0,'14'-32'112'0,"-14"32"-87"0,3-22 0 0,-3 22-5 16,-3-3-5-16,-1 3 3 15,-6 3-8-15,-1 16-1 16,-3 6-5-16,0 10-3 0,0 9 2 16,0-3-2-16,3-1 2 15,4-5-2-15,0-4-1 16,3-3-2-16,4-3 1 15,0-3 1-15,4-3 2 16,3-6-1-16,4 6-1 16,3-10-4-16,7 0 0 15,7-6 2-15,7 1 3 16,8-4 0-16,3-4-1 16,3 4 1-16,0 4 1 15,4 2-1-15,7 6-1 16,7 4 1-16,4 3 1 15,-8 6-1-15,-3 6-1 0,-10 7 3 16,-12 3 2-16,-6 12 13 16,-11-6 8-16,-6-3 0 15,-8 6-1-15,-11 0-7 16,-7 4-3-16,-13 2-9 16,-15 4-2-16,-10 9-2 15,-8-13-2-15,1 4 3 16,-4-13 0-16,-4-3-4 15,-3-10-1-15,0-12-10 16,7-9-5-16,11-10-9 16,10-13-1-16,11-18-24 0,10-25-9 15,11-10-94 1</inkml:trace>
  <inkml:trace contextRef="#ctx0" brushRef="#br0" timeOffset="12760.379">20697 9216 296 0,'-17'13'112'0,"17"-13"-87"0,-4 3 11 0,4-3-2 0,4 0 3 15,-1 0 4-15,15-6-13 16,17-10-4-16,8-6-14 15,6-6-4-15,0-4 0 0,11-2-3 16,11-1 0-16,7 1-1 16,-4 9-2-16,-4 3-8 15,-17 13-3-15,-11-1-32 16,18 13-11-16,-7-3-39 16,0 29-16-16,-10-4-15 15</inkml:trace>
  <inkml:trace contextRef="#ctx0" brushRef="#br0" timeOffset="13087.872">21654 9752 296 0,'-11'-12'112'0,"11"12"-87"0,-4 0 7 0,4 0-5 16,0 6-6-16,0 0-1 16,7 13-8-16,1-3-3 0,9 28-5 15,-3-7-5-15,11 17 0 0,-4-4 1 16,7 9 2-16,-3-15-1 15,7 25-1-15,-8-12-4 16,8 12 0-16,-7-13-33 16,7 1-13-16,-8-10-92 15</inkml:trace>
  <inkml:trace contextRef="#ctx0" brushRef="#br0" timeOffset="13449.078">22140 9734 228 0,'0'-16'85'0,"0"16"-66"0,0-3 16 0,0 3 6 15,-3 3-11-15,3-3-2 16,-4 12-3-16,1-2-1 15,-4 15-13-15,0-6 0 0,-4 37 2 16,4-9-5-16,-4 25 0 16,1-9-2-16,-4 53-1 15,3-22-1-15,1 38 0 16,-1-29-2-16,0 48 1 16,4-38-4-16,-3 34 0 15,3-34-4-15,0 9-1 0,0-31-17 16,3-3-8-1,1-22-12-15,-1-13-4 0,4-12-49 16,0-19-56 0,0 3 45-16</inkml:trace>
  <inkml:trace contextRef="#ctx0" brushRef="#br0" timeOffset="13914.615">22447 8991 252 0,'-7'-29'96'0,"7"29"-75"0,-3-15 17 0,3 15 3 0,0 0-9 15,0 0 1-15,0 9-5 16,0 0-3-16,3 20-13 16,1 18-3-16,3 3-2 0,-4 0-1 15,1 6-1-15,-1 1-3 16,4 2 1-16,0 1-4 16,1-16 0-16,-5-6-8 15,4 2-2-15,0-8-38 16,4 2-16-16,-1-9-83 15</inkml:trace>
  <inkml:trace contextRef="#ctx0" brushRef="#br0" timeOffset="14441.551">23178 10000 296 0,'-4'0'110'0,"4"-6"-86"0,7-10 16 15,0 7 0-15,4-4-11 16,6-2 0-16,4 2-10 16,4-3-4-16,7 4-8 15,3-1-1-15,15 1 4 0,10-1-6 0,7 1 0 16,0 2-2 0,-18 4 1-16,-7-3 0 0,18 9 1 15,21-4-11-15,-21-2-5 16,-10 6-23-16,10 0-10 15,-14 0-14-15,0 0-3 16,-11-3-71 0</inkml:trace>
  <inkml:trace contextRef="#ctx0" brushRef="#br0" timeOffset="15160.431">24673 9110 252 0,'4'-22'93'0,"-4"22"-72"0,-11-16 11 16,8 16 1-16,-4-3-7 15,0 0 2-15,-8-4-3 16,5 1 2-16,-11-3-15 16,3 6 2-16,-7-4 2 0,4-2-4 15,-7 6 1-15,3-3-6 16,-6 6 1-16,2-4-5 0,-9 14-2 16,6-7 0-16,-11 22 1 15,8-6 1-15,-4 12 3 16,8-6-3-1,2 7 0-15,8-4-3 0,7 10-3 16,4-7-1-16,13 7 3 16,1-7-2-16,17 0 1 15,-7-3 4-15,14-12 1 16,-3-3-1-16,10-16 1 16,-7-4 0-16,15-5 1 15,-8-1 2-15,4-12 3 16,-8 6-2-16,5-18-2 15,-8 12 2-15,-3-13 2 16,-4 7-2-16,-4-1 1 16,-2 10 4-16,-5 7 2 0,-3 2-5 15,0 22-3-15,0-2-3 16,0 18-3-16,0-6 1 16,4 21-1-16,-4-5 0 15,7 43 2-15,-3-15-3 16,3 31-2-16,-4-22 2 15,1 44 2-15,0-25-5 16,-4 9 1-16,0-21-1 16,-4 5-1-16,1-15-7 15,-1-3-5-15,1-12-5 0,-4-7-1 16,0-13-5 0,3-12 0-16,-3-3-9 15,0-10-2-15,0-2-28 16,0-7-9-16,0 0-48 15</inkml:trace>
  <inkml:trace contextRef="#ctx0" brushRef="#br0" timeOffset="17816.463">9394 8674 252 0,'-49'-53'96'0,"35"37"-75"0,-4 3 3 15,8 16-2-15,-1 10-3 16,1 15 1-16,-1 10 2 0,4 18 1 16,3 35-12-16,8 16 0 0,3 18 2 15,4 35-5-15,3 9 0 16,3 42-4-16,5 11-3 15,-1 20 0-15,0 15-1 16,0-19-3-16,-3-9 2 16,3-19 3-16,0-28 1 15,-3-25 5-15,-1-23 3 16,1-8-2-16,0-7 0 16,-4-25-1-16,0-19 0 15,0-9-4-15,4-16-1 16,-1 4-1-16,1-10 1 15,3-7-4-15,4 7 0 16,-1-3-1-16,5 0 0 16,2 6 2-16,1-7 2 15,0-2-3-15,3-4 0 0,0 1 3 16,8-7 3-16,10-3 2 16,17-3 3-16,8-6-1 15,3 0 2-15,11-1-6 16,24 1-1-16,4-4 2 15,14 1 1-15,53 3-1 16,-7-7 1-16,21-6-2 16,0 3 2-16,18-6-2 15,0-6 2-15,17 6-4 16,0-9-2-16,29-1 0 16,-11-2 1-16,21-13-1 15,4-3-1-15,-1-13 1 16,26-9-1-16,-15-7-3 0,7 13 2 15,15 4 7 1,-8-1 6-16,4 13-11 0,7 2-2 16,-18 8-2-16,18 2-2 15,-10 10 8-15,-15-1 5 16,11 1-4-16,-18 3-2 16,7-3-6-16,-10-4-2 15,-4-2 5-15,-7-4 5 16,-6 4-2-16,-1-1 1 15,-18-6-6-15,15 7-2 16,-22-4 6-16,14 7 6 16,-20-1-3-16,10 10-2 15,-11 3-1-15,-3 7 1 0,-1 2-1 16,-2 7 2-16,-1 0-4 16,-14 0 0-16,14 9 3 15,-17-3 1-15,17 0-1 16,-14 3 1-16,7 1-2 15,-3 8-1-15,-4-5-2 16,11-1 1-16,-11-6 1 16,11 0 2-16,-15-9-1 15,15-4-1-15,-11-12 1 16,4-9 1-16,0-1-3 16,-15-5 0-16,11-4 1 15,-21 3 0-15,-3 1-3 16,-1 2 0-16,-20 7 2 0,-5 0 0 15,-3 2-2-15,-10 4 2 16,-18 0 1-16,-3-3 0 16,-4 3 0-16,-8 0 0 15,-16 0-5-15,-15 0 1 16,-11-3 0-16,-10 0-1 16,-10-3 4-16,-8-4 0 15,-3-2 1-15,-14-7 0 16,-11-9 0-16,-7-4 2 15,-11-18-1-15,-6-25 2 16,-8-13-7-16,-10-9 1 16,-4-35 1-16,-14-21 3 15,-14-14 0-15,-10-33 2 16,-4-26-4-16,3-15-2 0,4-23 2 16,7 17 2-16,7-17-2 15,7 42 0-15,0-1 1 16,4 19 0-16,3 32 0 15,-3-4 2-15,3 10-3 16,0 18 0-16,0 14 1 16,4-1 0-16,-4 6 0 15,1 20 0-15,-5 18-3 16,-10 12 2-16,-7 23-1 16,-7 12 0-16,0 16 2 15,4 12 0-15,-1 13-3 16,-3 6 2-16,-3 3 1 15,-8 4 2-15,4 2-1 16,7 4-1-16,3 0 1 0,1 2-1 16,-4 1 0-16,-7 0 2 15,-4 9-6-15,1 7-1 16,6-4 4-16,1 0 2 16,-8 7 1-16,-10-7 1 15,-11-6-4-15,11-6 0 16,0 0-1-16,-11-6-2 15,-14 2 5-15,0-2 1 16,4-4-3-16,-15 1 1 16,-10-1-2-16,4-3 0 15,-12-2 2-15,-16-8 0 16,10-2-3-16,-11-3 2 0,-11-10 1 16,8 6 2-16,-18-2-1 15,4-4-1-15,-8 13 1 16,-10-1-1-16,11 7 0 15,-18 3 0-15,10 1 0 16,-6 2 0-16,-4 3 0 16,3-2 0-16,-6-4-3 15,13-3 2-15,-6 6 1 16,3-6 0-16,7 3 0 16,-15-3 2-16,19 6-1 15,-7 4-1-15,-1 2-2 0,8 4 1 16,-15 6-1-1,18 6 0-15,-14 3 2 16,0 17 2-16,11 2 1 0,-18 3 1 16,14-6-5-16,-11-6-1 15,0-10 1-15,-3-3 2 16,-7-12-2-16,11-3 0 16,-22-7 1-16,18-3 0 15,-21-3 0-15,10-6 2 16,-10-1-3-16,6 1 0 15,-2 3-1-15,-1-6 0 16,-3 5 2-16,-4-2 0 16,11-3 0-16,-11-1 2 15,18-5-1-15,-18-4-1 0,14 0-2 16,-6-3 1-16,6 0-1 16,4-3 0-1,0 3 4-15,7-3 1 0,-14 3-1 16,20 3-2-16,-2 1 1 15,3 5-1-15,10-3-3 16,-13 13 2-16,17-3 1 16,-3 6 0-16,-4 6 0 15,21 4 2-15,-4 2-1 16,-2 7-1-16,16 6 1 16,1 0-1-16,-7 3 0 15,21 1 0-15,14-8-3 16,7 1 2-16,3-6-19 15,12-6-9-15,16-4-54 16,19-3-23-16,3-3-51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4:49:58.35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9479 5896 232 0,'4'-13'88'0,"-4"4"-69"0,3-4 8 0,-3 10 1 0,0-3-8 16,0-4 0-16,0 1 2 15,-3 0 3-15,-1-1-13 16,1-2 4-16,-1-4 4 0,1 3-5 15,-4-2 0-15,-1-1-5 16,1 4 1-16,-3-1-2 16,-4 4 2-16,-4-1-2 15,-7 10 2-15,-6 10 0 16,-8 2 1-16,-4 10-4 16,5 6 0-16,-1 7-3 15,4 6 0-15,3 12-6 16,0 22-1-16,7 7 1 15,4 9 2-15,7 0 0 0,11 6-1 16,6 6 1-16,8-9-1 16,3-9-3-16,11-10 0 15,13-12 2-15,15-13 2 16,7-12 0-16,0-10-1 16,-3-16 1-16,3-8 1 15,0-8-1-15,-4-8 2 16,-3-13-2-16,-7-7 2 15,-11-18 7-15,-10-12 3 16,-11 5-4-16,-11-2-1 16,-10 12-4-16,-10 0-1 15,-12 6 1-15,-6 6 0 16,-7 16-5-16,-11 16 1 16,-11 13 2-16,1 12 1 0,7 18-6 15,10 11-2-15,10-1-31 16,15-3-14-16,14-10-54 15,14-18-21-15,0-9-20 16</inkml:trace>
  <inkml:trace contextRef="#ctx0" brushRef="#br0" timeOffset="1204.636">16637 5686 288 0,'-11'9'107'0,"8"1"-83"0,-1 2 13 0,1-3 1 16,3 1-9-16,3-1 0 15,1 1-5-15,6-1-3 16,5 0-11-16,6-2 0 0,14-4 1 16,18-3 0-16,18-3 1 15,3-4-4-15,3 4-3 16,8 6-2-16,3 4 0 16,-3 5-4-16,-8 1 0 15,-10 12 3-15,-10 3 1 0,-11 13-4 16,-8 15 1-16,-9 16 4 15,-8 7 2-15,-11 6-2 16,-2 18-3-16,-8 7 0 16,-8-4 1-16,1-12-3 15,-3-6 0-15,-1-3-17 16,1-16-8-16,-1-3-28 16,4-16-11-16,0-6-96 15</inkml:trace>
  <inkml:trace contextRef="#ctx0" brushRef="#br0" timeOffset="2688.341">24451 6159 228 0,'7'-41'88'0,"-7"41"-69"0,7-34 19 15,-7 34 6-15,4-10-10 16,-4 7-2-16,0-3-10 16,0 6-1-16,-4 9-12 15,1 1-5-15,-8 24-3 0,0-5-1 16,-3 15 2-16,0-7-1 15,-3 10-1-15,2-9-2 16,5-1 1-16,-1-5 1 16,8-4 0-16,-1-6-3 0,8-3 2 15,-1-10 1 1,11 1 2-16,-3-10-3 0,17 0 0 16,-3 0 1-16,17-10 0 15,-6 10 0-15,16-9 2 16,-9 9-3-16,20 0 0 15,-10 0-1-15,25 6 0 16,-15-3 4-16,8 16 1 16,-15-6-1-16,-3 15-2 15,-10-3 1-15,-8 12-1 16,-7-5 0-16,-10 9 2 16,-1-7 5-16,-13 7 6 15,-1-7-1-15,-17 10 1 16,0-9-10-16,-21 12-1 0,3-7-2 15,-14 8 2-15,7-11-3 16,-10 1 0-16,10-7-10 16,-10-9-5-16,10-3-12 15,-7-13-3-15,7-3-12 16,4-22-5-16,7 10-78 16</inkml:trace>
  <inkml:trace contextRef="#ctx0" brushRef="#br0" timeOffset="2961.393">24366 6056 264 0,'-7'25'99'0,"7"-25"-77"0,7 9 2 0,-7-9-2 15,4 6-8-15,-1-2 0 16,15-1-6-16,21-3-3 16,7-3-2-16,7-7 0 0,3-6 0 15,1 4-1-15,-12-4-2 16,-6 10-2-16,25-10 1 16,-11 4-26-16,10-4-9 15,-10 4-88 1</inkml:trace>
  <inkml:trace contextRef="#ctx0" brushRef="#br0" timeOffset="4521.584">10961 10317 220 0,'-7'-22'82'0,"3"12"-64"0,1-11 11 0,-1 11 2 16,4-2-6-16,0-10 0 0,7-7-5 15,4-5-2-15,6-7-10 16,12 0 6-16,13 4 3 0,11 5-1 16,7 10 1-16,3 10-3 15,1 9-1-15,6 15 1 16,1 17 2-16,-4 8-1 16,-7 7 1-16,-14 9-2 15,-11 23-1-15,-14 27-7 16,-14-3-4-16,-14 13-1 15,-10 22 1-15,-12-6-1 16,-6-4 2-16,0 10-2 16,0-3-1-16,-1-13 1 15,5-16-1-15,-1-6 0 16,4 1 0-16,3-1 0 16,4-13 0-16,7-15 0 15,7-12 0-15,7-13-3 0,7-10 0 16,10-15-1-16,4-3 3 15,8-13 0-15,17-12 1 16,14-10 0-16,10-3 2 16,4-3-3-16,0 0-2 15,4 3 2-15,7 6 2 16,-1 10 0-16,-6 6-1 16,-8 6 1-16,-10 7 1 15,-10-1-3-15,-4 1 0 16,-8-4-6-16,-2-3 0 15,-5-3-28-15,1-3-12 16,-4-3-37-16,1-3-15 0,-5 0-31 31</inkml:trace>
  <inkml:trace contextRef="#ctx0" brushRef="#br0" timeOffset="4892.385">13018 10963 288 0,'-8'-38'110'0,"-2"26"-86"0,-4-1 7 0,3 13-2 16,1 3-16-16,-5 10-4 16,1 15-4-16,-3 16-1 15,-1 6-2-15,-3 10-2 0,0 27 3 16,0 11-2-16,3-4-1 16,0-7 1-16,4 11-1 15,4-1 0-15,3-3 0 16,3-6-5-16,1-16-1 15,3-13-19-15,3-8-7 16,-3-14-27-16,0-18-85 16</inkml:trace>
  <inkml:trace contextRef="#ctx0" brushRef="#br0" timeOffset="5196.938">12453 11088 284 0,'-7'-19'107'0,"7"16"-83"0,4 0 6 16,-4 6-3-16,3 3-6 0,4 1 2 16,7 8-4-16,4 4-2 15,7 6-9 1,6 7-1-16,12 12 3 0,-1 31-6 0,0 3-2 15,4 4-1-15,0 2-1 16,10 10 0-16,4 10 0 16,4-16-9-16,-4-19-2 15,-7-10-10-15,-7-21-1 16,-7-10-38-16,-11-12-15 16,-7-22-52-1</inkml:trace>
  <inkml:trace contextRef="#ctx0" brushRef="#br0" timeOffset="5781.334">13286 9709 280 0,'3'-54'107'0,"-6"32"-83"0,-1 0 2 15,1 19-6-15,-4 0-9 16,-1 6 1-16,-2 13-7 16,-4 9-3-16,-4 6-1 0,-7 10-1 0,-3 12 0 15,-4 7 0-15,4 6 2 16,7-16-3-16,3 0 0 15,11-12-1-15,4-10 0 16,6 3 0-16,8-9 0 16,3-3 4-16,7-3 1 15,7-1-4-15,4-2 1 16,3 3-2-16,4-4 0 16,7 4 4-16,11 0 1 15,6-1-1-15,4 1 1 16,-3 0-4-16,-4 2-2 15,-7 1 2-15,-11 0 0 16,-10 6 12-16,-8 3 7 16,-6 4 2-16,-11-1 3 15,-7 7-11-15,-11-4-2 16,-6 1-6-16,-11-1-3 16,-8-3 0-16,-10 1 1 0,-3-4-1 15,3 0 2-15,0 1-4 16,4-8 0-16,0-8-1 15,3-7-2-15,7-3-15 16,4-6-5-16,7-6-15 16,7-7-3-16,7-6-94 15</inkml:trace>
  <inkml:trace contextRef="#ctx0" brushRef="#br0" timeOffset="6079.943">13279 9884 236 0,'-18'-19'90'0,"11"13"-70"0,-4 0 4 0,8 3-5 16,-1-1-4-16,4 1 4 16,4-6 0-16,-1 6 1 15,8-3-11-15,-1-4 1 0,8 7 1 16,0-6-2-16,6-7 2 15,12 3-6-15,13-2-1 16,8-7-2-16,6-3-2 16,1-7 1-16,-1 10-1 15,1 0-5-15,6 4 1 16,11 5-22-16,-7 4-8 0,-3 6-18 16,-4 3-6-16,0 6-52 15</inkml:trace>
  <inkml:trace contextRef="#ctx0" brushRef="#br0" timeOffset="6441.926">14351 10953 296 0,'-4'-12'112'0,"1"12"-87"0,3 3-2 0,0 6-9 15,3 10-8-15,8 9-1 16,3 7-3-16,7 6 1 15,4-1-2-15,7 14 2 0,3-1 0 16,0 13-1-16,4-7-2 16,0 1 1-16,0-13 1 15,-4-9-3-15,0-1 0 16,1-12-43-16,-1-9-18 0,0-13-62 16</inkml:trace>
  <inkml:trace contextRef="#ctx0" brushRef="#br0" timeOffset="6726.6">15032 11054 264 0,'-11'6'101'0,"8"10"-78"0,-4 12 2 0,3-16-5 15,1 17-9-15,-4 2-1 16,0 13-4-16,-1 22-1 15,1 6-3-15,0 6-2 0,-3 4 3 16,-1 18-2-16,1 16 2 16,3-6-2-16,0 3-1 15,-1 15 1-15,5-2-1 16,-1-10-9-16,1-7-4 16,-1-5-7-16,4-7-2 15,0-15-13-15,0-17-5 16,7-24-62-1</inkml:trace>
  <inkml:trace contextRef="#ctx0" brushRef="#br0" timeOffset="7296.091">15385 9821 284 0,'-11'-6'107'0,"4"12"-83"0,-4-2-3 0,4-4-7 16,0 0-4-16,0 0 4 15,4 0-4-15,3-4 2 16,3-2-7-16,8 6 4 0,3-3 1 16,11-3-1-16,3 6 2 15,7 9 3-15,0 1 1 16,1 11-4-16,-5 11 1 16,-6 9-1-16,-7 9 1 15,-8 3-4-15,-6 0-3 16,-11 1-2-16,-7-1 0 15,-7 10-2-15,-4 6-1 16,-3-3 1-16,-1-4-1 16,5-5 0-16,6-7 0 15,8-6-3-15,10-4 2 16,7-5 1-16,14-10 0 16,7 0-3-16,11-12 0 0,3-1 2 15,7-9 2 1,8-6 0-16,6-9-1 0,8 2-2 15,0-9 1-15,-4 7-1 16,-7-7 0-16,-4 3-38 16,-3 4-18-16,-4 6-41 15,1-1-15-15,-1 1-2 16</inkml:trace>
  <inkml:trace contextRef="#ctx0" brushRef="#br0" timeOffset="8304.088">16549 10963 236 0,'-28'-3'90'0,"17"-4"-70"0,-3-2 13 0,7 6 1 16,3 0-18-16,4 0-4 15,7 3-1-15,7 0 0 16,8 6-5-16,6-3 5 0,4 6 4 16,10 1-1-16,11 5 2 15,10-2-7-15,8-4-3 16,-1 1-1-16,-2-1-1 15,-5-3-7-15,1 1 0 16,-5-4 1-16,-2-3 3 16,-8 0-2-16,-6 0-2 15,-12 0-53-15,-9 0-23 16,-12 0-53 0</inkml:trace>
  <inkml:trace contextRef="#ctx0" brushRef="#br0" timeOffset="8633.606">16838 10317 304 0,'4'-13'115'0,"-4"10"-89"0,0 6-6 0,0 0-6 16,0 22-9-16,3 19 0 15,4 19-3-15,0 9 1 16,4 13-2-16,3 28-1 0,0 3 3 16,4 3-2-16,6 25-1 15,1-9 1-15,3-19-1 16,1-13-18-16,-1-12-5 15,-4-15-22-15,-2-14-7 16,2-15-60 0</inkml:trace>
  <inkml:trace contextRef="#ctx0" brushRef="#br0" timeOffset="9413.019">17900 10216 236 0,'-39'-6'88'0,"22"3"-69"0,-1-6 11 0,11 2 1 16,3-2-6-16,4-10 3 15,7-6-5-15,7-9-2 16,11-7-11-16,7 0 5 0,7 0 2 15,7 1 2-15,3 11 3 16,11 7-3-16,7 10-2 16,-4 9-3-16,-3 6 1 15,-7 13-4-15,-10 12-1 16,-12 9 0-16,-9 7 4 16,-8 0-8-16,-11 6-1 15,-10-3-3-15,-3 0-2 16,-8 10 1-16,-3-1-1 15,-4 4 0-15,4-7 0 0,3-9-3 16,8-3 2-16,6-7-1 16,11-12 0-16,11 3 0 15,10-12 0-15,7-4 2 16,8 1 0-16,-1-4 0 16,11 0 2-16,10 4-3 15,8-1 0-15,0 4 1 16,-8 2 2-16,-10 4-1 15,-7 6-1-15,-14 7 1 16,-11 8 1-16,-11 14-1 16,-13 5-1-16,-15 1 1 15,-10-1 1-15,-18-2 1 16,0-4 1-16,0 0-5 16,1-6 1-16,-5 4 0 15,1-11 0-15,-4-5-9 0,3-4-2 16,8-6-5-16,10-6-1 15,11-3-14-15,11-4-8 16,10-9 1-16,7-3 2 16,7-3-12-16,7-9-7 15,11-7-72 1</inkml:trace>
  <inkml:trace contextRef="#ctx0" brushRef="#br0" timeOffset="9757.25">19692 10442 312 0,'0'-9'118'0,"-3"9"-92"0,-1 6-5 15,0 4-7-15,-3 2-5 16,0 19 5-16,0 4 1 16,-3 6 3-16,-1 9-10 15,-3 13 2-15,0 15 3 0,0 7-7 0,0-4-1 16,3 1-3-16,4-10-2 16,0 6-2-16,0-3-1 15,3-3-7-15,4-9-2 16,0-9-15-16,-3-11-8 15,-1-14-21-15,-3-23-100 32</inkml:trace>
  <inkml:trace contextRef="#ctx0" brushRef="#br0" timeOffset="10043.61">19357 10555 304 0,'-7'-12'112'0,"7"12"-87"0,0 0 9 16,0 0-4-16,0 9-18 15,0 7-5-15,3 2-4 16,4 14-3-16,8-1 1 16,2 10-1-16,4 12 2 0,4 13-1 15,3 3 2-15,4 3-2 16,3-6-1-16,8-6 1 15,6-1 1-15,4 4-21 16,0 0-7-16,-7-4-14 16,-7-12-5-16,-4-6-35 15,-7-19-14-15,-10-13 6 16</inkml:trace>
  <inkml:trace contextRef="#ctx0" brushRef="#br0" timeOffset="10420.356">19865 9624 228 0,'21'-19'85'0,"-17"7"-66"0,-1 2 8 0,-3 10-2 0,0 0-13 16,-3 10-4-16,-1 5 3 16,-3 7 5-16,0 6-8 15,0 4 0-15,3 12 2 0,1 6-4 16,3 9 2-16,3 4-3 16,1-10 0-16,3-2-6 15,4-14 1-15,3-2-2 16,0-10 0-16,0-10 2 15,4-5 2-15,-1-10-1 16,4-3-1-16,1-7-10 16,-1-5-6-16,0-4-45 15,4-3-20-15,-1 0-27 16</inkml:trace>
  <inkml:trace contextRef="#ctx0" brushRef="#br0" timeOffset="10686.889">20235 9561 260 0,'11'-16'96'0,"-11"13"-75"0,0 3 1 0,0 0-5 16,0 3-6-16,-4 7 3 15,1 9 2-15,-1 6 2 16,1 3-10-16,-1 6 0 0,-3 4 2 0,0 22-6 15,0 12-2-15,0 6-1 16,4-6-1-16,3-6-3 16,3 3 2-16,4-3-6 15,4 6 0-15,3 0-26 16,3-6-8-16,1-6-85 16</inkml:trace>
  <inkml:trace contextRef="#ctx0" brushRef="#br0" timeOffset="11055.257">20655 10593 304 0,'-14'3'115'0,"7"6"-89"0,3 7 3 0,4-7-2 16,0 7-12-16,8 6 0 15,2 3-7-15,8 3 0 16,3 13-5-16,7 3-2 0,4 3 0 15,0 0-1-15,-1-3 2 16,1 0-3-16,0-10 0 16,-4-2 1-16,0-7 0 0,1 3-42 15,-5-9-19-15,4-7-79 16</inkml:trace>
  <inkml:trace contextRef="#ctx0" brushRef="#br0" timeOffset="11321.847">21117 10684 272 0,'0'3'101'0,"0"3"-78"0,0 3 0 0,-3 7-6 16,-1 3-10-16,1 9 1 15,-4 13-5-15,0 19 0 16,0 9-1-16,-1 3 1 0,-2 9 0 15,-1 19-1-15,4 7-2 16,0 0 1-16,0 6-1 16,4 9-3-16,3-6 2 15,0-10-10-15,0-11-5 16,3-14-21-16,4-12-6 16,4-13-66-1</inkml:trace>
  <inkml:trace contextRef="#ctx0" brushRef="#br0" timeOffset="11874.322">21340 9856 252 0,'3'-22'93'0,"-6"19"-72"0,-5-3-2 0,5 2-3 15,-1-2-12-15,-3-3 0 16,4-1 7-16,3 1 2 15,0 0-6-15,3-4 5 0,8 0 3 16,3-2 2-16,7 2-1 16,4 4-2-16,10 6 1 15,0 9-6-15,1 3-1 16,-4 10 2-16,-4 3 1 16,-11 13-1-16,-6 15 1 15,-11 9-4-15,-7 7 1 16,-4-3-5-16,-3 0 0 15,0 2-1-15,0 4-2 16,3 0 1-16,4-3-1 16,4-6-3-16,3-10 2 15,3-9 1-15,8-10 0 16,7-9 0-16,6-13 2 0,12 1-1 16,9-20 2-16,8-2-2 15,0-10-1-15,0 0-4 16,0 0 0-16,4 3-33 15,6 7-13-15,1 2-107 16</inkml:trace>
  <inkml:trace contextRef="#ctx0" brushRef="#br0" timeOffset="12355.168">22553 10649 304 0,'-7'10'115'0,"11"-10"-89"0,6 0 1 15,-3 0-4-15,7 0-11 16,7 0 1-16,8 0-8 16,2-4-3-16,12 1-1 15,-4 0-4-15,-1-3 2 0,5 0 1 16,3-1 2-16,3 1-3 16,4 0-2-16,7-7-25 15,-14 10-11-15,-11-3-77 16,14-7-52-16,15-2 67 15</inkml:trace>
  <inkml:trace contextRef="#ctx0" brushRef="#br0" timeOffset="13210.331">23890 9903 224 0,'-10'-35'85'15,"10"35"-66"-15,-25-37-3 0,11 21-7 0,-4-3-7 16,0 7 1-16,-3-4 15 15,-3 4 11-15,-1-1-15 16,-3 4 8-16,-4 2 5 0,0 4-4 16,-3 6-1-16,-4 7-10 15,4 2-3-15,0 7-3 16,3 6-1-16,0 7-6 16,7 5 1-16,4 7 2 15,4 0 1-15,6 6-1 16,4-6 1-16,7-6-4 15,3-4 0-15,4 1 1 0,4-4 0 16,3-3-3-16,7 0 2 16,11-6 1-16,0-6 0 15,-4-3 0-15,21 5 0 16,-6-2 0-16,17 6 0 16,-11-6 0-16,39 21 0 15,-17-8-3-15,21 14 2 16,-22-5 3-16,8 12 1 15,-18-6-1-15,-4 22 1 16,-13-13 0-16,-15 23 1 16,-7-17 0-16,-18 20 0 15,1-23-2-15,-25 19 1 16,3-18-7-16,-24 15-1 16,7-16 6-16,-11 1 4 15,-11-1-5-15,18-31 1 0,8-3-1 16,-1-22 2-16,4 0-3 15,3-22 0-15,-3-19 3 16,17 10 1-16,1 3 1 16,13-47 2-16,-3 15 1 15,21-34 1-15,22-57 0 16,-1 1 0-16,4 12-2 16,-4-16-1-16,-7 4-1 15,-6 21 0-15,-8 13-5 16,-11 35 1-16,-2 12 2 0,-12-7 3 15,-10-8-2-15,-7 21 0 16,-8 19-1-16,1 25 1 16,-3 19-4-16,9 7-2 15,1-1-1-15,-4 6 0 16,8 4-24-16,-1-3-11 16,1 2-31-16,2-2-13 15,5-4-55 1</inkml:trace>
  <inkml:trace contextRef="#ctx0" brushRef="#br0" timeOffset="13780.543">25241 10248 244 0,'-10'-47'90'0,"10"47"-70"0,-11-41 10 0,8 38-1 15,-4-7-6-15,3 1 0 16,-7 3 3-16,4 3 1 16,0 12-14-16,4-3-1 0,-4 16 1 15,0 0 2-15,-4 22 0 16,4-6-5-16,-7 28-4 16,3-7-6-16,-6 13 0 0,3-15 0 15,-4 21 2-15,4-15-1 16,-4 18-1-16,4-15-8 15,0 3-3-15,0-12-18 16,0 2-9-16,3-12-13 16,-3-3-6-16,3 0-68 15</inkml:trace>
  <inkml:trace contextRef="#ctx0" brushRef="#br0" timeOffset="14066.329">24818 10210 272 0,'-14'-3'104'0,"14"3"-81"0,0 3 9 0,0-3 1 16,0 10-15-16,0-4-2 15,3 13-7-15,1-4-4 16,10 26-2-16,-3-6 0 0,17 27 0 15,-7-11-1-15,21 24 1 16,-6-16-2-16,13 39 2 16,-10-23-4-16,7 13-2 15,-11-19-18-15,7 0-9 16,-6-13-48-16,-1-15-22 16,-3-7-8-1</inkml:trace>
  <inkml:trace contextRef="#ctx0" brushRef="#br0" timeOffset="14652.475">25259 9489 252 0,'7'-12'96'0,"-7"12"-75"0,3-13 10 0,-3 13-2 16,0-3-9-16,-3-7 1 16,-1 4 1-16,1 0 3 15,-1 3-13-15,1-4 0 0,3 4-1 16,0-3 2-16,7 6 3 16,0-3-5-16,14-3 1 15,18 6-1-15,7 6 1 16,3 6-2-16,1 14 1 15,-8 5-2-15,-14-3 2 16,-7-6-2-16,-7 16 2 16,-3-10-4-16,-11 6 1 15,0-9-5-15,-11 4-2 16,4-1 0-16,-7-6-1 16,4-3 0-16,-1-4 0 15,0-2-3-15,4 3 0 16,4-7 2-16,10 4 0 0,0-4-2 15,14 3 2-15,-3-2-1 16,10 2 0-16,-7-2 2 16,7 2 0-16,-3-2 0 15,0 2 2-15,-4 4-1 16,-3 6 2-16,-4-3-2 16,-7 9 2-16,-4-3-2 15,-10 6 2-15,0-9-4 16,-14 13 0-16,3-10-10 15,-10 6-5-15,3-6-23 16,-3 4-10-16,4-4-12 16,2 3-2-16,5-6-81 15</inkml:trace>
  <inkml:trace contextRef="#ctx0" brushRef="#br0" timeOffset="14956.437">25785 10405 328 0,'0'0'123'0,"0"0"-95"0,0 6 5 0,0-6-5 0,0 12-18 15,0-2-3-15,7 18-5 16,0 0 1-16,10 10-2 16,-3-7-1-16,11 13 3 0,-7-9-4 15,10 12 0-15,-3-10-1 16,3 10 0-16,-3-9-29 16,3 0-12-16,-4-7-101 15</inkml:trace>
  <inkml:trace contextRef="#ctx0" brushRef="#br0" timeOffset="15239.936">26257 10398 304 0,'-3'3'115'0,"3"-3"-89"0,-11 51-8 0,8-42-7 15,-4 26-6-15,0-7 2 16,-4 25 1-16,4-9 2 16,-7 44-5-16,3-16-3 0,-6 22 1 15,2-16-4-15,-2 45 0 16,3-26-1-16,0 19 0 16,3-28 0-16,7 50-2 15,1-35-8-15,6 4-3 16,-3-20-16-16,4-11-8 15,0-14-83 1</inkml:trace>
  <inkml:trace contextRef="#ctx0" brushRef="#br0" timeOffset="15854.431">26353 9517 276 0,'-11'-25'104'0,"11"25"-81"0,-4-19 9 0,1 16-2 15,3-3-1-15,0 0 2 0,7-7-3 16,0 4 0-16,18-7-16 15,-4 7-2-15,14 6 0 0,0-4-6 16,4 14-2-16,-7-7 1 16,3 12 0-16,-7 7 1 15,-3 15 2-15,-4-5-1 16,-7 14 0-16,-3-5-1 16,-11 19 0-16,0-17-5 15,-11 36-1-15,4-17 1 16,-3 13 0-16,-1-18 1 15,4 11 0-15,4-14-3 16,6-4 2-16,1-10-1 16,10-9 0-16,-4-6 2 15,12-12 2-15,-5-1-1 16,22-12-1-16,-7-3-2 0,21-4-1 16,-11 7-14-16,7-3-6 15,-6-3-26-15,-1 5-11 16,-7 1-89-1</inkml:trace>
  <inkml:trace contextRef="#ctx0" brushRef="#br0" timeOffset="18269.783">9931 8956 220 0,'-18'-132'82'0,"18"132"-64"0,-7-50 15 0,3 41 2 15,4 6-9-15,0-4-3 16,-3 17-11-16,3-4-3 15,-4 41-5-15,1-9-1 0,-1 49 1 16,4-14-2-16,-3 68 1 16,-1-32 0-16,1 95 1 15,-1-53-2-15,1 115 1 16,3-71 4-16,-4 150 4 16,1-104 5-16,-1 104 4 15,1-107 1-15,-1 79-1 16,1-91-4-16,3 31-2 15,0-72-8-15,3 0-2 16,1-44-2-16,3-19-2 0,-4-25 1 16,8-12-1-16,-4-22 0 15,10-1 0-15,-2-11 0 16,13-11 0-16,-3-5 0 16,34-4 2-16,-6-9-3 15,32 3-2-15,-18-9 2 16,64-7 0-16,-29 1 1 15,74-1 2-15,-42-3-1 16,96 13-1-16,-61-6 1 16,106 24 1-16,-77-5-1 15,116 15-1-15,-89-13 1 16,132 1-1-16,-107-10 2 16,117-6 1-16,-109-7 3 15,161-6 1-15,-136-2-1 0,137-8-1 16,-135 1-3-16,181-6 1 15,-156 3 0-15,174 2 1 16,-160 1-5-16,163 3 1 16,-166 0 2-16,169-9 1 15,-169 3 1-15,170-16 2 16,-167 6-1-16,131-34 2 16,-151 15-4-16,144-24 0 15,-145 18-1-15,103-22 1 16,-131 16-2-16,127-22 2 15,-130 22-2-15,95-6-1 16,-110 18 1-16,79 4-1 0,-97 6 0 16,72 16 2-16,-89-1-1 15,64 10-1-15,-82 0-2 16,58 10-1-16,-76-1 2 16,40 16 0-16,-56-6 1 15,41 15 2-15,-52-8-3 16,53 14 0-16,-57-5 1 15,32 15 2-15,-46-12-3 16,39 18 0-16,-46-15-1 16,35 0 0-16,-42-4 2 15,25-12 0-15,-39-6-3 16,24-6 2-16,-31-4 1 16,25-12 0-16,-32 3-3 15,13-13 2-15,-23 4 1 16,27-10 2-16,-24 3-1 0,10-9 2 15,-17 7-4-15,3-4 0 16,-17 0 1-16,13-10 0 16,-13 7-3-16,6-28 2 15,-13 18-1-15,-1-21-2 16,-10 9 0-16,-3-13 3 16,-8 13-2-16,-3-22-1 15,-11 13 3-15,0-41 0 16,-7 18 1-16,-3-49 2 15,-4 24-1-15,-7-65-1 16,0 37-2-16,-14-81 1 16,4 53-4-16,-22-91 1 15,7 69 0-15,-27-87 2 0,13 71 3 16,-18-68 2-16,15 74-4 16,0-36 1-16,7 61 0 15,-1 1 0-15,8 38 0 16,-7 9 0-16,3 21-9 15,-10 7-2-15,7 19 1 16,-25-3 1-16,11 22 1 16,-22-13 0-16,11 13 0 15,-14-10 2-15,14 10 2 16,-35-10-1-16,14 10 4 16,-21 6 0-16,21 6-2 15,-36 3 2-15,26 16 1 16,-33 10 0-16,25 2 0 0,-49 7 0 15,32 0 0-15,-32 0 2 16,31 0-1-16,-55 0-1 16,38-1 1-16,-60-2-1 15,46 3 0-15,-57 0 0 16,50 0 0-16,-64 3 0 16,53 0 0-16,-77 0 2 15,63 0-1-15,-77-7 2 16,66 4-2-16,-87-9 2 15,73 2-2-15,-95-5-1 16,85 2-2-16,-99-3-1 16,89 7 6-16,-100 6 3 15,96 0-3-15,-92 3 0 0,92 0 1 16,-92 0 0-16,88 0-2 16,-88-3-2-16,92 0 1 15,-96-1-1-15,92 4 0 16,-102 7 0-16,99-1 0 15,-96 13 0-15,93-7-3 16,-93 13 2-16,96-6 1 16,-85-3 2-16,88-4-1 15,-81-8-1-15,81-1-2 16,-81-16 1-16,85 4 1 16,-88-13 2-16,87 6-1 15,-94-6-1-15,95 6-2 16,-96 1 1-16,92 5 1 0,-95 4 0 15,96 3 0 1,-89 9 0-16,88-3 0 0,-78 13 0 16,82 3 0-16,-71 15 0 15,82-9-3-15,-72 19 2 16,79-12-1-16,-68 18 0 16,78-16 2-16,-56 17 2 15,66-14-3-15,-42 20 0 16,61-17-4-16,-51 14-1 15,61-17-22-15,-39 4-8 16,50-10-15-16,-19-2-4 16,40-7-76-16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4:50:20.01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12132 3180 268 0,'-3'-28'101'0,"-1"19"-78"0,0-10 11 16,1 16 1-16,-1-3-6 15,1-4 1-15,3 7-6 16,0-3-1-16,0-4-12 16,0 7 2-16,0-3 3 0,0-3 1 0,0 5-1 15,0-5 3 1,0 9 0-16,0 0 1 0,0 3 0 16,0 10-7-16,0 12-3 15,0 22-3-15,3 9 0 16,-3 4-4-16,0-4 0 15,0 1-3-15,4 2-3 16,-1-2-3-16,1-4-1 16,0-3-58-16,-1 0-24 15,1-15-98 1</inkml:trace>
  <inkml:trace contextRef="#ctx0" brushRef="#br0" timeOffset="737.52">10008 5601 208 0,'0'-28'77'0,"0"18"-60"0,4 1 19 15,-4 9 5-15,0 0-6 16,0 0 22 0,3 9-10-16,1 13-25 15,-1 7-1-15,1 8-3 0,-4 10-6 16,0 0 1-16,0 3-8 15,0 10-3-15,0 12-1 16,0 3 1-16,0-3-1 16,3-9 2-16,1-13-2 15,7-9-1-15,-4-6 1 16,3-10-1-16,4-10 2 16,4-5 1-16,3-7-1 0,4-3 1 15,3-3-4 1,4-7 0-16,3-5 1 0,0-4 2 15,1 0-23-15,-5 0-11 16,1-3-32-16,-4 4-14 16,4 8-63-1</inkml:trace>
  <inkml:trace contextRef="#ctx0" brushRef="#br0" timeOffset="1050.836">10340 5513 324 0,'-7'-12'121'0,"7"12"-95"0,0 0-6 16,0 12 44-1,3 16-22-15,4 19-10 16,1 13-9-16,2 9-15 16,1 9-3-16,-1 26 1 0,1 9-3 15,-1 0 0-15,5 15-1 16,-5 4-2-16,4-7-10 16,0-9-6-16,0 3-47 15,4-2-19-15,7-17-79 16</inkml:trace>
  <inkml:trace contextRef="#ctx0" brushRef="#br0" timeOffset="2325.871">16662 3021 240 0,'-4'-16'90'0,"4"13"-70"0,0 3 17 0,0 0 2 15,0 0-6-15,0 9 3 16,0 1 0-16,0-1 2 16,0 10-21-16,0 9 2 0,0 10 1 15,0 15-2-15,0 0 1 16,0 4-8-16,0-1-2 16,0-3-5-16,0 7-3 15,0 3-22-15,0 3-11 16,0-7-88-16,4-9-36 15,3-15 16 1</inkml:trace>
  <inkml:trace contextRef="#ctx0" brushRef="#br0" timeOffset="2897.211">16221 5946 264 0,'0'-16'101'0,"0"13"-78"0,-4-3 17 0,4 6 5 15,0 0-11-15,-3 0-2 16,3 0-10-16,0 0-3 16,0 9-3-16,0 7 0 15,0 3-8-15,-4 12-3 0,4 10-5 16,-3 6-1-16,3 0 3 16,0-6 1-16,0-4-6 15,0-5 0-15,3-10 1 16,4-7 1-16,4-5 1 15,-1-7 0-15,8-9 2 16,7-7 1-16,3-6-1 16,4-3 1-16,3-3-9 15,-3 0-3-15,-1 3-55 16,-2 0-25-16,-8 7-62 16</inkml:trace>
  <inkml:trace contextRef="#ctx0" brushRef="#br0" timeOffset="3211.59">16595 5770 332 0,'-7'-3'126'0,"3"6"-98"0,1 4 10 0,-1 2-3 16,1 7-11-16,-1 3 0 16,0 9-9-16,4 9-4 15,0 17-6-15,0 24-2 0,0 4 3 0,0-1-3 16,0 10-2-16,0 6-3 16,0 0 1-1,0-24 3-15,4 2 1 0,0-19-4 16,3-6 1-16,0-6-35 15,0-12-17-15,-4-10-116 16</inkml:trace>
  <inkml:trace contextRef="#ctx0" brushRef="#br0" timeOffset="4820.273">23414 5617 296 0,'-7'-7'112'0,"7"7"-87"0,-4-9 9 0,4 9-1 0,-3-6-1 16,-1 3 3-16,1-4-4 15,-1 1 1-15,-3 0-18 16,0 6-1-16,-7 6 0 0,3 0-5 16,-13 19 0-16,3-3-6 15,-15 16-2-15,8 0 0 16,-11 2 2-16,7-5-3 16,1 3 0-16,2-7 1 15,8 0 0-15,4-3 0 16,10-2 0-16,0-5-3 15,17-5 2-15,-3-3-1 16,25-4 0-16,-7-3 2 16,17-2 0-16,-7-1 0 15,18 3 0-15,-10-3 0 0,20 16 0 16,-14-3-3-16,15 21 2 16,-15-9 3-16,1 16 1 15,-12-9-1-15,-2 6 1 16,-8-7-2-16,-10 7 2 15,-1-10 4-15,-13 13 6 16,-1-9-3-16,-13 2 2 16,-1-5-5-16,-14-4-2 15,4-3-2-15,-10-3-3 16,2-7 1-16,-6-5-1 16,7-7-3-16,0-3 2 15,3-3 1-15,4-13 0 16,3 4-3-16,11-20 0 0,0 7 2 15,14-34 0-15,-3 8 1 16,24-33 0-16,-7 15 0 16,14-32 0-16,-7 23 0 15,1-29 0-15,-5-9 0 16,-13 22 2-16,-11 16-1 16,-11 37-1-16,1 7-19 15,-15 12-8-15,-10 3-28 16,3 10-12-16,0 9-108 15</inkml:trace>
  <inkml:trace contextRef="#ctx0" brushRef="#br0" timeOffset="6560.546">10227 9740 248 0,'4'-10'93'0,"-8"10"-72"0,1 4 14 0,3-4 2 16,-4 0-6-16,-3 3-1 16,0 3-1-16,0 3-1 15,0 7-15-15,-4 3 5 0,-3 15 3 16,-4 17-5-16,1 8 1 15,-4 10-10-15,-1 3-4 16,1 10-2-16,0 15 1 0,0-6-1 16,3-10-1-1,8-8 1-15,-1-14-1 0,4-12-3 16,7-12 2-16,4-10-1 16,6-13-2-16,8-9 3 15,17-6 0-15,15-9 1 16,9-7 2-16,5-3-1 15,-1 3-1-15,8 3 1 16,10 16-1-16,4 7 0 16,-4 5 0-16,-7 10 0 15,-10 0 2-15,-8 6-1 16,-10 4 2-16,-11 5-2 16,-7 7-1-16,-6 10 18 15,-12 5 10-15,-6 1-10 0,-11 2-2 16,-8-2-6-16,-13 0 1 15,-14 9-4-15,-15 3-2 16,-6-10-2-16,-1 1 0 16,-6-10-7-16,-8-15 1 15,-3-7 1-15,4-18 3 16,6-16-16-16,11-16-6 16,14-12-15-16,7-7-4 15,15-6-23-15,6-9-10 16,11-10-87-1</inkml:trace>
  <inkml:trace contextRef="#ctx0" brushRef="#br0" timeOffset="6949.316">10171 9793 272 0,'-36'19'104'0,"22"-10"-81"0,0 1 14 0,7-7-1 16,0-3-10-16,7 0 10 15,4 0-7 1,6-9-15-16,11 5 5 0,11-5 1 16,10-7 1-16,8 4-1 15,3-4-10-15,3 0-4 16,18 1-4-16,11-4-2 16,0-9 1-16,-1 6-1 15,1 0 0-15,3 3 2 16,0 6-56-16,-7 7-23 15,-14 3-94-15</inkml:trace>
  <inkml:trace contextRef="#ctx0" brushRef="#br0" timeOffset="7372.495">11501 10615 260 0,'-7'-57'99'0,"-1"35"-77"0,5-12 15 0,-1 24 5 15,1-2-3-15,-1 2 4 16,4 1-9-16,-3 0-3 16,3 9-17-16,0 9-2 0,0 7 1 15,0 12-3-15,0 10 0 16,0 5-6-16,0 11-3 16,0 15-3-16,0 15 1 15,0 4 1-15,-4 3 2 16,1-6-3-16,-1 3 0 15,1-1 1-15,-1-11 2 16,4-17-21-16,0-9-7 16,0-15-49-16,0-16-19 15,4-16-57-15</inkml:trace>
  <inkml:trace contextRef="#ctx0" brushRef="#br0" timeOffset="7657.907">11137 10521 264 0,'-10'-19'101'0,"10"16"-78"0,3 3 11 0,1 6 1 16,3 6-8-16,7 7-1 16,7 10-1-16,4 2 1 15,3 3-14-15,4 10 2 0,3 13 2 16,7 15-4-16,1 6-2 15,6 4-5-15,7-7-4 16,8-6 0-16,-1 6 1 16,-3-6-6-16,-7-6 1 15,-3-10-26-15,-4-6-10 16,-8-9-29-16,-2-10-12 16,-1-9-54-1</inkml:trace>
  <inkml:trace contextRef="#ctx0" brushRef="#br0" timeOffset="7960.123">11871 10681 340 0,'4'12'129'0,"3"-3"-100"0,3 10 9 16,-3-9-3-16,4 5-18 16,3 1-4-16,7 3-8 15,11 6-2-15,7 6-1 16,3 7 1-16,4 3 2 0,-4 3-4 16,0-7-3-16,-3 1-2 15,-3-4 3-15,-5-5-27 0,-2 5-10 16,-5-9-25-1,1-6-11-15,0-7-57 16</inkml:trace>
  <inkml:trace contextRef="#ctx0" brushRef="#br0" timeOffset="8242.525">12361 10499 316 0,'-7'3'118'0,"7"9"-92"0,-3 17 2 0,3-14-7 0,0 13-6 16,0 4 1-16,3 12 3 15,1 15 0-15,3 26-10 16,0 6 8-16,4 9 3 0,-4 19-8 16,3 7-4-16,-3-1-5 15,4 10-3-15,-4-38 1 16,3 38 1-16,5-19-1 15,-1-22-1-15,-4-19-10 16,1-18-4-16,-4-23-42 16,-4-9-17-16,1-21-84 15</inkml:trace>
  <inkml:trace contextRef="#ctx0" brushRef="#br0" timeOffset="8753.193">11441 9649 200 0,'0'3'77'0,"0"3"-60"0,0-3 13 15,0-3 3-15,0 0 1 16,0 0 1-16,0 0-3 16,0 0 0-16,0 0-18 15,0 10 3-15,0-1 1 0,3 1-4 16,1 12 2-16,-1 0-7 16,4 3-3-16,0 0-3 15,0-3 0-15,0 3-4 16,4-6 0-16,0-4 1 15,-1-5 0-15,4-7-3 0,4-6 2 16,3-4 3-16,4 1 1 16,-1 0-28-16,-2 3-10 15,-5 3-120 1</inkml:trace>
  <inkml:trace contextRef="#ctx0" brushRef="#br0" timeOffset="9021.701">11617 9636 276 0,'-7'4'104'0,"3"-1"-81"0,4 0 14 0,0 3 1 0,0 3-13 15,4 10-5-15,-1 0-5 16,5 12-2-16,-1 7-7 15,3 19 0-15,4 8 1 0,0 4-3 16,0-6-1-16,1-3-1 16,2-7 1-16,1 0-7 15,0-6 1-15,-1-3-41 16,1-6-18-16,-1-4-83 16</inkml:trace>
  <inkml:trace contextRef="#ctx0" brushRef="#br0" timeOffset="9548.353">12421 9715 244 0,'0'-19'93'0,"0"10"-72"0,-3-7 16 15,-1 13 4-15,4-4-9 16,0 4 1-16,0 0-9 16,0 3-3-16,0 6-12 15,0 10-3-15,0 3 0 0,0 3-1 16,0 3 0-16,4 3-3 15,-1-3-2-15,1 4-2 0,-1-1 1 16,4-6 1-16,0-3 2 16,4-7-1-16,3-6-1 15,0-6 1-15,4-3-1 16,0-3-3-16,-1-3 2 16,1-1-39-16,3 1-15 15,-7-1-92 1</inkml:trace>
  <inkml:trace contextRef="#ctx0" brushRef="#br0" timeOffset="9832.843">12679 9605 264 0,'-4'13'99'0,"1"-7"-77"0,-1 6 18 0,1-2 2 0,3 2-7 15,0 7 2-15,0 3-10 16,0 9-2-16,3 7-14 16,1 9-2-16,3 16 1 0,0 0-6 15,0-4 0-15,0-6-2 16,0 1 1-16,0-4-4 16,0 3 0-16,0-3-1 15,0-3 0-15,0 0-7 16,0-9-2-16,0-7-34 15,1-5-15-15,-5-14-95 16</inkml:trace>
  <inkml:trace contextRef="#ctx0" brushRef="#br0" timeOffset="10718.589">13702 10210 148 0,'-4'-9'55'0,"4"9"-43"0,-3-3 8 15,3 3 2-15,-4-7 0 16,1 4 4-16,3-3 1 16,0-3 1-16,-4-1-15 15,1 1 8-15,-1-1 2 0,1 1 4 16,3 3 3-16,0 6-10 15,3 9-4-15,4 4-3 16,4 5 1-16,-1 14-1 0,1 2 0 16,3 13-5-1,-3 16-3-15,-1 6-2 0,1-3-3 16,-1 3 1-16,1-3-1 16,-4 3 0-16,0-3 2 15,4-4-3-15,-4-8 0 16,0-7-32-16,3-7-13 15,-3-11-32-15,1-4-11 16,-1-10-26 0</inkml:trace>
  <inkml:trace contextRef="#ctx0" brushRef="#br0" timeOffset="11093.86">13455 10477 260 0,'-14'-19'99'0,"10"10"-77"0,4-7 7 15,4 16-1-15,3-3-6 16,7 3 1-16,11 0 1 0,10 0 0 16,7 0-13-1,4 3 7-15,4 3 4 0,6-3-9 0,11 13-4 16,14-4-4-16,-3 10-1 16,-8 0-2-16,-6 0 1 15,-8-3-2-15,-6-6 2 16,-8 2-22-16,-7-5-9 15,-6-7-44-15,-5-3-18 16,-3 0-48 0</inkml:trace>
  <inkml:trace contextRef="#ctx0" brushRef="#br0" timeOffset="12354.825">14623 9756 196 0,'-22'-13'74'0,"8"4"-58"0,-3-4 16 0,6 7 2 16,1-4-8-16,-1-5-1 15,0 2-5-15,1-3-1 16,-1 1-10-16,8-1 1 0,6-3 1 16,8-3 5-16,10-3 2 0,11-3-1 15,7 6 0-15,3 0-1 16,4 7 3-16,3 5-2 15,1 10-1-15,-8 13 7 16,-3 15 5-16,-4 9-6 16,-10 7-3-16,-4 3-11 15,-7 7-3-15,-7 8-3 16,-4 11-2-16,-3 2 3 16,-3-9 0-16,-1-10-4 15,1-12-1-15,3-3 1 16,0-10 2-16,7-6-5 15,4 0 1-15,6-6-1 16,8-6 2-16,7 5 1 16,6-2 1-16,1 0 0 0,4-1 0 15,9 1 0-15,8 6 2 16,4 6-1-16,-4 7 2 16,-7 6-2-16,-11-1-1 15,-7 1 7-15,-10-3 5 16,-7-7 5-16,-11 7 2 15,-14-10-6-15,-14 0-3 16,-11-6-5-16,-10 6-2 16,-4-3-3-16,-4 4-3 15,-3 2 2-15,-7 7 2 16,-7 2 0 0,-3 1-1-16,6-3-2 0,15-4-1 15,10-12-7-15,11-3-4 16,14-10-23-16,10-15-11 15,11-16-11-15,11-15-3 16,10-1-13-16,4-12-5 16,0-7-51-16</inkml:trace>
  <inkml:trace contextRef="#ctx0" brushRef="#br0" timeOffset="12671.324">15924 9878 304 0,'-14'16'112'0,"11"2"-87"0,-4 11 11 0,3-11 0 15,1 14-11-15,-1 2 0 16,1 4-8-16,-1 3-2 15,1 6-9-15,-1 9-4 0,-3 13-1 16,0 9-1-16,0-2 0 16,0-4 0-1,0-6 2-15,0-4-1 0,0-2-1 16,3-7-30-16,1-6-13 16,3-12-211-1,3-13 97 1</inkml:trace>
  <inkml:trace contextRef="#ctx0" brushRef="#br0" timeOffset="12984.033">15469 9875 308 0,'-24'-19'115'0,"20"16"-89"0,4 0 3 15,4 3-4-15,6 3-6 16,8 9 3-16,7 10-3 16,3 13 0-16,7 12-10 15,4 6 1-15,0 0 1 0,3 4-9 16,7 12 0-16,4 6 0 16,4 3 1-16,-1-5-1 0,-3-11 1 15,-7-5-9-15,-7-7-1 16,-4 3-20-16,-7 0-8 15,-3-2-6-15,-7-4-3 16,-1-10-4-16,-6-2-2 16</inkml:trace>
  <inkml:trace contextRef="#ctx0" brushRef="#br0" timeOffset="13629.641">15709 9135 260 0,'-10'6'96'0,"6"-6"-75"0,4 0 8 15,0 0-1-15,4 0 3 0,3-6 3 16,0-4-3-16,0-5-1 16,3-7-17-16,1 0 5 0,3 0 3 15,7 3-3-15,0 10 2 16,1 9 2-16,-5 9 3 15,-3 16 0-15,-3 3 2 16,-4 4-6-16,-7-1-1 16,0 3-11-16,-4-5-3 15,-3-1-4-15,4-3-2 16,-1 0 1-16,4-3 1 16,4 6-3-16,6-3 0 15,8 0-1-15,7-6 0 16,7 6 2-16,3-3 2 15,0-6-3-15,0-3-2 16,1-1 2-16,-1 1 2 16,0 2 0-16,-3 4-1 0,0 0 1 15,-8 0 1-15,-2 6-1 16,-8-3-1-16,-7 0 1 16,-7-4 1-16,-7 8 1 15,-4-4 1-15,-3 3-5 16,-4 0 1-16,-6 0 2 15,-1-3 1-15,-3 6-12 16,3 3-7-16,4-2-35 16,7-1-15-16,7-3-21 15,3-6-6-15,1-4-69 16</inkml:trace>
  <inkml:trace contextRef="#ctx0" brushRef="#br0" timeOffset="13936.362">16295 10013 400 0,'-18'-7'148'0,"15"4"-115"0,3 3 4 0,0 0-7 16,0 7-14-16,3 5-1 15,4 7-3-15,7 6 0 16,8 0-6-16,2 3-4 0,8 0-1 0,0-2-1 16,-1 8 0-16,5-6 0 15,-5 1 2-15,1-1-3 16,0-3-2-16,-4 9-36 16,0-5-14-16,1-1-30 15,-5-3-14-15,1-6-49 16</inkml:trace>
  <inkml:trace contextRef="#ctx0" brushRef="#br0" timeOffset="14200.831">16679 9806 332 0,'-17'-10'126'0,"10"20"-98"0,0-4-1 0,3-3-6 16,4 13-2-16,0 6 3 15,0 19 2-15,4 15 0 16,-1 10-13-16,4 3 9 0,4 28 3 16,3 10-7-16,0 2-4 15,4 4-7-15,3 16-2 16,3-7-1-16,1-9 1 16,3-10-4-16,1-9 0 15,-1-6-17-15,-3-16-8 16,-4-9-35-16,-4-19-13 15</inkml:trace>
  <inkml:trace contextRef="#ctx0" brushRef="#br0" timeOffset="14786.627">17339 9922 292 0,'-11'-10'110'0,"4"10"-86"0,-3 0 11 0,6 0-1 0,1 0-13 16,3 0 1-16,0-3-4 15,7 0-2-15,10 3-8 16,8 0 1-16,10 0 2 0,8 3 0 15,3 0 1-15,3 7-4 16,7-1-3-16,11 1-2 16,4-1 0-16,-4-3-2 15,-3-6-1-15,-8-6-21 16,-7-3-11-16,-6-10-59 16,-4 9-26-16,-8 1-19 15</inkml:trace>
  <inkml:trace contextRef="#ctx0" brushRef="#br0" timeOffset="15673.177">18253 9122 236 0,'-28'-53'90'0,"17"28"-70"0,-3-13 21 16,7 26 4-16,0-4-6 15,-4 0 2-15,1 4-14 16,-1 2-7-16,0 4-11 16,-3 0-2-16,0 15 0 0,0 7-3 15,0 15-3-15,-4 10 2 16,1 9 0-16,-5-3-1 16,1 0-2-16,4 0-2 15,-1-3 1-15,4-3 1 16,3-3 0-16,8-4-3 15,6-6 2-15,4-3 1 0,4 0 0 16,7-6 0-16,3-3 2 16,3 0-3-16,5-4-2 15,6 1 4-15,11 2 1 16,10 7 2-16,8 3 0 16,-1 4-2-16,1-1 1 15,-8 3-4-15,-6 4 0 16,-8 2 3-16,-7 7 3 15,-7 6 13-15,-10 4 8 16,-7-1-7-16,-8-3-3 16,-6-6-7-16,-4-3-4 15,-7-4-2-15,-8-2-3 16,-2-1 1-16,-8-5-1 16,-3-4 0-16,-4-3 0 0,0-7 0 15,0-2 2-15,7-4-3 16,4-6-2-16,7-6-1 15,7-6 3-15,3-7 0 16,4-9 1-16,7-22-3 16,4-25 2-16,3-6 1 15,3-10 2-15,5-31-1 16,-1-7-1-16,-4 1 1 16,1-16-1-16,-4 6-3 15,-4 22 2-15,-3 19 3 16,-7 12 1-16,-3 23-1 15,-4 2-2-15,0 20 1 16,-4 5-1-16,0 10 0 0,1 10 0 16,3 9-3-16,-1 6 2 15,1 9-1-15,7 4 0 16,0 3-22-16,7 0-12 16,11 9-34-16,6-3-16 15,12 0-67 1</inkml:trace>
  <inkml:trace contextRef="#ctx0" brushRef="#br0" timeOffset="16526.794">18934 9467 260 0,'-25'-31'96'0,"25"31"-75"0,-18-25 12 16,15 22 2-16,-4-4-4 15,3 7 2-15,1-3-7 16,-1 0-4-16,4 0-12 16,0 0 2-16,0 3 2 0,0 0-3 15,0 0 1-15,0 0-3 16,4 6 2-16,-1-3-6 15,1 0-3-15,3 7-1 0,0-1 1 16,-4-3 1-16,4 13 3 16,0-6-3-16,4 12 0 15,0-6-1-15,3 6 1 16,-4 3-2-16,8 6-1 16,-4-5 1-16,4 11 1 15,-1-8-1-15,4 21-1 16,-3-12 1-16,3 15-1 15,-3-12 0-15,10 3 2 16,-7-3-3-16,11-3-2 16,-4-10 4-16,8 7 1 15,-8-10-14-15,4 6-4 16,-4-8-43-16,-4 8-19 16,-6-12-83-1</inkml:trace>
  <inkml:trace contextRef="#ctx0" brushRef="#br0" timeOffset="16932.448">19219 9323 264 0,'-3'-10'101'0,"3"10"-78"0,-4 0 15 0,4 0 4 16,0 0-3-16,0 0 1 16,0 0-8-16,0 7-3 15,-3 5-16-15,-1-2 5 0,-3 18 3 16,0-3-3-16,-3 28 0 15,-1-12-8-15,-3 15-4 16,3-5-6-16,-6 21 0 16,3-13 0-16,-4 20 2 15,4-17-1-15,0 1 2 16,3-13-4-16,4-6-2 16,0-12-16-16,7-7-5 15,0-7-45-15,3-14-18 0,1-4-78 16</inkml:trace>
  <inkml:trace contextRef="#ctx0" brushRef="#br0" timeOffset="17367.957">19396 9489 276 0,'-18'-28'104'0,"18"28"-81"0,-10-32 27 0,6 29 6 16,0-3-15-16,1 6-3 15,3-3-9-15,0 3-1 16,11 12-16-16,-4 4 0 0,14 19-1 16,-7-7-4-16,14 16 1 15,-7-10-5-15,7 16 0 0,-3-9-1 16,10 22 1-16,-6-10-2 15,9 13-1-15,-6-13-6 16,3 1-1-16,-6-10-52 16,-1-7-21-16,-3-9-93 15</inkml:trace>
  <inkml:trace contextRef="#ctx0" brushRef="#br0" timeOffset="17685.553">19770 9276 304 0,'-7'0'112'0,"7"0"-87"0,-4 19 7 0,1-13-5 16,3 6-6-16,0 7-1 15,0 28 3-15,0-6 2 16,3 28-13-16,-3-16 2 0,4 41 0 15,-4-18-7-15,0 27-2 16,0-15-1 0,3 44 0-16,-3-29-2 0,4 16-2 15,-1-31 1-15,4 19-1 16,0-26-3-16,4 7 2 16,-4-16-17-16,0-12-5 15,0-10-31-15,-3-25-10 16,-1 3-88-1</inkml:trace>
  <inkml:trace contextRef="#ctx0" brushRef="#br0" timeOffset="18390.632">19674 8577 252 0,'-24'0'96'0,"24"0"-75"0,-7-19 14 0,3 16 1 16,4-10-8-16,0 10 0 15,0-13 0-15,0 7 2 16,4-10-16-16,-1 3 3 0,11-6 1 16,-3 4 1-16,14-4 1 15,-4 3 0-15,11 0 0 16,-8 10-3-16,8 2 0 0,-7 1 4 15,-1 12 3-15,-6-2-1 16,-4 14-2-16,-3-5-9 16,-8 31-3-16,1-10-5 15,-4 13-3-15,0-9-3 16,-4 3 1-16,4-7 1 16,0-2 2-16,0 2-3 15,7-9-2-15,-3-3 2 16,6 0 0-16,-3-9-2 15,8 2 2-15,-1-2 1 16,7-4 0-16,-4 1-3 16,12-1 2-16,-8-3 3 15,11 4 1-15,-4-1-4 16,0 4 1-16,-3-4 4 0,-8 10 2 16,1-7 6-16,-11 20 3 15,0-10-8-15,-17 12-4 16,2-6-2-16,-9 7-1 15,-1-7 0-15,-6 0 0 16,6-3 0-16,-7-6 0 16,4 0-38-16,0-6-14 15,3-1-36-15,1-2-12 16,2-4-88 0</inkml:trace>
  <inkml:trace contextRef="#ctx0" brushRef="#br0" timeOffset="21166.309">8555 8636 168 0,'10'-97'63'0,"-6"62"-49"0,3 4 22 0,-7 22 7 15,0 6-1-15,0 3-1 16,0 22-11-16,0 18-4 16,4 20-15-1,-1 6-2-15,4 34 1 0,0 16 0 0,4 3 4 16,3 35-7-16,4 9-2 15,6 44-5-15,4-3-1 16,4 34 1-16,-4 10 2 16,4 6-1-16,-4 6-1 15,-3-9 1-15,-4-19-1 16,-7-13 0-16,0-34 0 16,1-25 0-16,-5-25 0 15,1-16 0-15,-1-6 0 16,1-16 0-16,0-15 0 15,-1-10 0-15,1-3 0 16,-4-13 0-16,0-6 2 16,0-6-3-16,3-9-2 15,1-1 2-15,3-5 0 0,4-4-2 16,10-7 2-16,11-2 1 16,10-7 2-16,8-5-1 15,3-4-1-15,3-10 1 16,15 4-1-16,13-7 0 15,8 4 2-15,7-4-3 16,42 1 0-16,7-1 1 16,-3 1 0-16,14-1 0 15,3-2 2-15,-6-4-1 16,20 3 2-16,-10-3-2 16,14 4-1-16,10-1 3 15,-3 13 2-15,15 3-2 16,-12 12-2-16,22 7 0 15,-15 3-1-15,22 3 0 0,-18 10 2 16,15-4-3-16,-8 0-2 16,-4-6 2-16,5-3 2 0,-1-3 2 15,11-6 1 1,-8-7-2-16,22-3-2 16,-7-6 7-16,21-3 5 15,-3-7-8-15,3 1-5 16,14-7 3-16,-14 0 0 15,21-3 0-15,-21-3 1 16,14-3-2-16,-11 0 2 16,12-10-2-16,2 0 2 15,-6-12-2-15,13 6 2 0,-13 0-2 16,14-3 2 0,-11 16-4-16,0 0 0 0,-7 2 1 15,-3 4 2-15,-4-3-3 16,0 6 0-16,-11 7 3 15,-3-1 1-15,-7 6-1 16,0 4-2-16,-18 6 1 16,7 0 1-16,-24 3-1 15,-4 4-1-15,-4-1 1 16,-24 0-1-16,0 0 0 16,-4 1 0-16,-21-1 0 15,-17 0 0-15,-12 0 0 16,-6 1 2-16,-10-1-1 0,-15 3 2 15,-14 1-2-15,-14-1-1 16,-11 1 3-16,-10-7 0 16,-8 6-1-16,-10-3-2 15,-6-2 3-15,-8-4 0 16,-8 0-1-16,-6-4 1 16,-10 1-4-16,-8-3-2 15,-7-3 2-15,-3-7 0 16,-4-6 1-16,0-6 2 15,-3-10-3-15,-4-18 0 16,-11-26 1-16,-10-9 0 16,-7-9 0-16,0-32 2 15,-4-18-1-15,-14-23-1 0,-13-24-2 16,2-29 1 0,1-12-1-16,-1-26 0 0,1 7 2 15,7-12 2-15,14 8-1 16,6 7-1-16,8 16-2 15,0 3 1-15,0 25 1 16,-3-13 0-16,6 26 0 16,8 12 2-16,6-3-3 15,8 15 0-15,3 23 1 16,7 12 2-16,0 6-1 16,-3 22-1-16,7 19-2 15,3 22 1-15,0 16 3 16,0 9 1-16,4 16-1 0,0 12-2 15,0 7-2 1,0 6-1-16,-1 9 2 0,1 6 2 16,3 7-2-16,-3 0 0 15,-4 12 1-15,1 4 2 16,-8 3-3-16,-3 2 0 16,-11-2 1-16,-4 0 2 15,-3-7-1-15,0 0-1 16,-3 1 1-16,-15-1-1 15,-14 0 0-15,-3-2 2 16,0 2-1-16,-14 0-1 16,-15 1 1-16,1 2 1 15,-4 1-1-15,-18-1-1 0,0-9-2 16,1 10 1 0,-22-7 1-16,7-3 2 0,-14 0-1 15,-10-3-1-15,6-3 1 16,-13 0-1-16,-1-4-3 15,-6 1 0-15,-8 0 4 16,1-4 3-16,-12 4-3 16,12-4-1-16,-22 7 0 15,14 6 0-15,-20 4 0 16,13-1 0-16,-14-3 0 16,18 3 0-16,-15-3 0 15,12 0 2-15,-12 0-3 16,8-3-2-16,0 6 2 15,-4-2 0-15,7 2 1 0,-10-3 0 16,10 9 2 0,-6-2 1-16,13-1-4 0,-14-3-1 15,18 0 1-15,-7 4 0 16,0-1 3-16,3 1 1 16,-3-1-4-16,14-3 1 15,-14 7-2-15,17-7 0 16,-10-3 4-16,10 0 1 15,11-3-4-15,-7-3 1 16,14-10 0-16,8-3 0 16,-8-6 0-16,14-6 0 15,11-3-3-15,-4-13 2 16,18-3-10-16,14 0-3 0,7-4-20 16,0 1-7-16,10 3-118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4:50:49.08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7980 4996 192 0,'-21'9'74'0,"7"1"-58"0,-1-10 16 0,5 0 2 0,-1 6-6 16,4-3 0-16,-7-3-2 15,4 0-1-15,-1 6-14 16,0-2 7-16,1-4 2 0,3 9-4 15,3 0 1-15,4 4-4 16,4-1 0-16,3 1-1 16,7-4 0-16,7-2 2 15,7-1 4-15,4-6-4 16,3 0 2-16,8-3 0 16,13-4-1-16,15 4-5 15,6 0-4-15,1 3 1 16,7-3 0-16,13 3 5 15,8 0 3-15,-4 0-8 16,1-3-2-16,10-3-1 16,3-4 0-16,-3 1-2 0,-4-4 1 15,4 4-2-15,0 6 2 16,-11-3-2-16,-13 6-1 16,-15 6 1-16,-14-3 1 15,-11 6-28-15,-10 7-9 16,-7-3-89-16,-4-1-38 15</inkml:trace>
  <inkml:trace contextRef="#ctx0" brushRef="#br0" timeOffset="1156.209">17057 5262 288 0,'0'-12'107'0,"0"12"-83"0,0 0 4 0,3 3-2 0,1 3-6 15,6 4 3-15,5-4-4 16,2 10 0-16,8-4-10 16,7 7 3-16,17-6 4 0,15-7 3 15,6-3 1-15,4-6-7 16,14-3 0-16,18-7-6 16,7-6 1-16,0 7-3 15,18-4 0-15,6 3-3 16,-3 4 1-16,14 6-2 15,8 3 2-15,-12 3-2 16,11 3 2-16,4 4-2 16,-18 2 2-16,0 1-2 15,-31 6-1-15,-26-7 1 0,15 10 1 16,-21-6-1-16,3 12 2 16,-14-9-2-16,4 15-1 15,-15-9-2-15,0 0 1 16,-10-3-32-16,-3-6-13 15,-8-3-48-15,-7-7-17 16,-3-3-35 0</inkml:trace>
  <inkml:trace contextRef="#ctx0" brushRef="#br0" timeOffset="2881.779">9183 5532 148 0,'-7'-6'57'0,"3"12"-44"0,1-3 23 0,-1 3 6 0,1-2-11 15,-1 5-6-15,1 0-3 16,3 10-2-16,0 16-11 16,3 15 6-16,4 13 2 0,4 12-3 15,-1 35 2-15,4 6-7 16,-3 12-1-16,3 26-2 16,0-7 1-16,0-6 2 15,0 13 2-15,1-16-1 16,-1-19-1-16,3-9-5 15,1-10-3-15,0-9 0 16,-1-16-1-16,1-15 0 16,0-16 0-16,-1-7 0 15,4-12 2-15,1-6-3 16,-1-9 0-16,7-7-1 16,7-6 0-16,11-7 2 15,10-5 2-15,8-4-1 0,7-3 2 16,10-6-4-16,21-1-2 15,14-2 2-15,1 3 0 16,24 0 1-16,4-1 2 16,6 4-1-16,19 0-1 15,-5 0 1-15,22-3-1 16,4-3 0-16,3-7 0 16,11 3 0-16,-1 1 0 15,54-4 0-15,-22 7 0 16,7 6-3-16,-20 3 2 15,13 3 1-15,-17 3 0 16,10 1 0-16,-14-1 0 16,11 0 0-16,-11-2 2 15,-10-4-3-15,7 3 0 0,-22-3 1 16,8 3 2-16,-4 0-1 16,-22 10 2-16,8 9-4 15,-10 3 0-15,-15 6 1 16,7 4 0-16,-3 3 0 15,-11-1 2-15,7-2-1 16,1 6-1-16,-12-7 1 16,4 1-1-16,4-1 0 15,-7 4 2-15,-8-4-3 16,8 7-2-16,-4 3 2 16,-14 3 2-16,0 0-2 15,4 4 0-15,-8-1 1 16,-17 0 2-16,-11-3-3 0,0-3 0 15,-3-6 1-15,-7-1 2 16,-8-8-1-16,-10-4-1 16,-10 0 1-16,-15-3-1 15,-7 0 0-15,-17 0 2 16,-4 0 1-16,-3-3 3 16,-4 0-1-16,-4-10 2 15,1 7-4-15,-1-13-2 16,1 3 0-16,-1-15-1 15,-3 12 0-15,0-15 2 16,0 6-1-16,0-19-1 16,0 9 1-16,-3-31-1 15,-1 12 0-15,-3-18 0 16,0 13-3-16,0-29 2 0,0 18-17 16,4-30-8-16,-1 18-4 15,4-6 0-15,0 16-14 16,4-28-7-16,-1 27-65 15</inkml:trace>
  <inkml:trace contextRef="#ctx0" brushRef="#br0" timeOffset="4278.403">14256 7821 244 0,'-7'0'90'0,"7"3"-70"0,-4 3 8 0,1 1-2 16,-1-1-12-16,1 6-1 16,-4 7-7-16,-4 13-4 15,-3 27-1-15,-4 10 1 0,-3 3 1 16,0 10-1-16,-4 18-2 15,0 0-2-15,4-5 1 16,4-14 1-16,6-15 2 16,4 0-3-16,4-19-2 0,3-10 2 15,3-8 2 1,8-11-2-16,3-5 0 0,3-7 1 16,5-3 2-16,2-6-1 15,4-3-1-15,1 0 1 16,2-1 1-16,5 1 1 15,6 3 1-15,11 3-2 16,10 3-2-16,4 3 1 16,1 7-1-16,-9 3 2 15,1 9 1-15,0 12 1 16,-3 14 0-16,-8 2 9 16,-10 0 3-16,-7 0 8 15,-11-2 2-15,-10-1-5 16,-11-3 0-16,-11 9-8 15,-7-2 0-15,-6-1-8 0,-12-9-1 16,-9 0-2-16,-12-7-2 16,-10-5 1-16,-4-7 1 15,4-6-1-15,0-10-1 16,0-6-4-16,4-12-2 16,3-16-11-16,7-10-1 15,11-3-2-15,10-2 0 16,11 2-9-16,10-9-4 15,8 6-35-15,3-15-14 16,3-10-32 0</inkml:trace>
  <inkml:trace contextRef="#ctx0" brushRef="#br0" timeOffset="4624.434">14206 7846 220 0,'-14'9'82'0,"14"-5"-64"0,4 2 7 0,-1-3-3 15,4-3-1-15,4 6 2 16,7-6 1-16,3 0 2 16,11-6-14-16,10 3 2 0,14-3 2 15,8-4-6-15,6 1-1 16,1-1-5-16,7 1-1 16,6 3-3-16,4 3-1 15,-3 6-26-15,-11 9-9 16,0 10-101-1</inkml:trace>
  <inkml:trace contextRef="#ctx0" brushRef="#br0" timeOffset="4971.061">15692 8370 284 0,'-11'-3'107'0,"4"6"-83"0,0 6-1 16,0 0-3-16,0 17-12 15,-4 14 0-15,1 20-2 16,-5 3 1-16,1 6-4 0,-3 18-2 0,-1 17 2 15,0-4-2-15,1-3-1 16,-1 10 1-16,4 6-1 16,0-7 0-16,3-11 0 15,1-17-11-15,3-15-5 16,0-16-32-16,3-22-99 31</inkml:trace>
  <inkml:trace contextRef="#ctx0" brushRef="#br0" timeOffset="5255.279">15247 8461 280 0,'-3'-4'107'0,"6"11"-83"0,-3 8 8 15,4-2 1-15,3 9-12 16,3 16-2-16,4 9-9 16,8 3-2-16,6 16-4 15,7 12-1-15,7 19 1 0,4-3-5 16,0-6 1-16,0 0-2 16,-4-7 0-16,-3-9-27 15,-4-15-10-15,-6-16-45 16,2-23-19-16,-2-8-3 15</inkml:trace>
  <inkml:trace contextRef="#ctx0" brushRef="#br0" timeOffset="5857.749">15702 7605 272 0,'-3'-29'101'0,"-1"20"-78"0,4-7 6 0,0 10 0 0,4-7-12 16,3-2 1-16,3-4-2 15,8-6 2-15,10 6-10 16,11-3 4-16,3 6 2 0,8 4 1 15,-4 3 4-15,-4 5-2 16,-7 8-1-16,-3 5 3 16,-7 7 0-16,-8 9-4 15,-6 12-1-15,-8 13-8 16,-3 1-2-16,-7-7-2 16,0 3-2-16,0-10-2 15,0-5 1-15,0 2 1 16,4-6 2-16,3-3-3 15,3-6 0-15,4 0-1 16,4 0 0-16,3 0 2 16,3-7 2-16,1 4-3 15,3-7 0-15,0-2 1 0,1-1 0 16,-5 3-3-16,1 4 2 16,-4 2 3-16,-7 14 1 15,-3 5-1-15,-8 1-2 16,-3 2 1-16,-7 1-1 15,-7-4 2-15,-4 1 1 16,-7-1-1-16,-3 1 1 16,0-4-4-16,-1-3 0 15,1-3-21-15,7-6-10 16,7 3-17-16,10-6-7 16,8 0-23-16,10-1-10 15,3-2-38 1</inkml:trace>
  <inkml:trace contextRef="#ctx0" brushRef="#br0" timeOffset="6094.086">17448 8050 228 0,'-38'-38'88'0,"23"26"-69"0,-6-4 19 0,11 13 6 16</inkml:trace>
  <inkml:trace contextRef="#ctx0" brushRef="#br0" timeOffset="6275.91">17357 7990 478 0,'3'32'37'16,"8"12"-19"-16,3-1-8 0,4 14 0 16,3 6-4-16,0 21-1 15,0 10 0-15,4 3-1 16,-4 4-2-16,0 12 1 16,4-4-2-16,-4-11 2 15,-3-20-4-15,-4-12-2 16,3-16-29-16,-10-12-12 15,-3-20-67-15,-4-18-69 16,-11-9 58-16</inkml:trace>
  <inkml:trace contextRef="#ctx0" brushRef="#br0" timeOffset="6489.359">17177 8696 312 0,'14'9'115'0,"0"-6"-89"0,11-9 8 0,-8 0-4 16,15-7-12-16,14-12-3 16,10-3-8-16,4-3-5 15,4-1-1-15,6-2-1 0,19 12 2 16,-5 0-1-16,1 6 2 16,0 0-53-16,3 1-21 15,-4 2-70 1</inkml:trace>
  <inkml:trace contextRef="#ctx0" brushRef="#br0" timeOffset="7207.364">18560 7743 228 0,'0'-22'88'0,"0"22"-69"0,0-22 15 16,0 19 3-16,0-4-10 16,0 1-1-16,7-3-13 0,10-1-3 15,5 4-6-15,2 9 8 16,8 6 5-16,0 7-1 0,-1 6 1 16,-2 3 2-16,-8 3 2 15,-7 4-7-15,-7 5-1 16,-11 10-9-16,-6 13-3 15,-4-4-1 1,-4 4 0-16,1-10 2 0,2-9 1 16,1-7-4-16,4-2 1 15,3-7-2-15,3-6-2 16,8-1 3-16,3 1 0 16,7-3 1-16,7-3 0 15,7-1 0-15,11 1 0 16,7-1 0-16,3 1 0 15,1 2-3-15,-1-2 2 0,4 9 1 16,0 3 2-16,-4 9-3 16,-3 10 0-16,-11 3 1 15,-10-3 2-15,-11 0 3 16,-10 6 4-16,-15-3-2 16,-6 7 1-16,-8 5-5 15,-3 1 0-15,-1-4-3 16,-6-6-3-16,0 4 2 15,-8-14 2-15,1-8 0 16,0-4 2-16,-1-6-29 16,5-9-9-16,9-10-7 15,12-6-3-15,10-7-7 16,10-15-5-16,8-6-66 16</inkml:trace>
  <inkml:trace contextRef="#ctx0" brushRef="#br0" timeOffset="7551.343">19946 8084 296 0,'-11'7'112'0,"11"-7"-87"0,-24 28 2 0,20-19-4 0,-6 10-11 15,-1 3-2-15,-3 9-5 16,-4 13-4-16,4 6 0 16,0-12 1-16,-4 34 3 0,4-15-4 15,-3 15-1-15,3-16 0 16,0 19 0-16,-1-9 0 15,5 13 0-15,-1-17-20 16,4-5-7-16,0-4-43 16,4-18-18-16,-1-1-22 15</inkml:trace>
  <inkml:trace contextRef="#ctx0" brushRef="#br0" timeOffset="7821.849">19466 8251 312 0,'4'-7'118'0,"-4"7"-92"0,14 7 4 0,-14-4-3 16,11 6-14-16,-4 0 0 15,7 13-1-15,0-3 0 16,10 31-6-16,-2-9 0 0,20 28 1 15,-10-12-6-15,17 15 0 16,-10-16-1-16,10 32 2 0,-10-22-14 16,3 0-7-1,-6-16-19-15,-1-3-6 0,-7-13-98 16</inkml:trace>
  <inkml:trace contextRef="#ctx0" brushRef="#br0" timeOffset="8151.436">20140 7241 252 0,'0'6'93'0,"0"-6"-72"0,-3 38 7 0,-1-32 0 15,1 19-8-15,-1-3-2 16,-3 31-6-16,0-12 0 16,0 19-7-16,3-7-1 0,4-3 2 15,0-9-3-15,7-3 0 16,0-7-3-16,8-3-1 16,-5-3-1-16,15-6 0 15,-8-3 4-15,5-4 1 0,-5 1-8 16,8-7-4-16,-4 0-59 15,0-6-27 1,-3 0-21-16</inkml:trace>
  <inkml:trace contextRef="#ctx0" brushRef="#br0" timeOffset="8409.179">20458 7357 272 0,'0'-3'101'0,"0"3"-78"0,-4 9 9 16,4-9-3-16,-3 10-6 16,-1-7-2-16,0 22-5 15,1-6-2-15,-1 34-8 16,1-9 0-16,-1 19 1 0,1-10-3 0,3 28-3 16,0-18 0-16,0 28 1 15,0-16-1 1,3 4-1-16,1-14-2 0,-1 4 1 15,1-6-32-15,3-10-15 16,-3-2-95 0</inkml:trace>
  <inkml:trace contextRef="#ctx0" brushRef="#br0" timeOffset="8874.051">21812 7376 288 0,'-10'-22'110'0,"10"22"-86"0,-4-6 9 0,4 6 0 15,0 9-15-15,0 0 0 16,4 23-4-16,-1-7-1 15,4 44-7-15,0-13 3 0,4 41 1 16,-4-18-3-16,4 43 1 16,-1-22-7-16,4 48-1 15,-3-32 0-15,-1 19 0 16,1-32 0-16,0 19 2 16,-4-24-17-16,-4-4-4 15,1-22-26-15,-8-25-9 16,4-3-87-1</inkml:trace>
  <inkml:trace contextRef="#ctx0" brushRef="#br0" timeOffset="9098.63">21491 8320 244 0,'-7'-16'93'0,"7"16"-72"0,7 0 11 15,-7 0 1-15,7 0-12 16,0 0-1-16,22-3-10 15,-5 3-2-15,29-10-4 16,21-9-1-16,-17 10 1 0,-11 0-2 16,31-1 1-16,-13 1-2 15,24-7 2-15,-18 7-13 16,12-10-3-16,-15 6-54 16,14-18-22-16,-14 12-24 15</inkml:trace>
  <inkml:trace contextRef="#ctx0" brushRef="#br0" timeOffset="9548.267">22528 7291 256 0,'-14'-9'96'0,"14"9"-75"0,4-16 14 0,-4 16 1 16,3-16-6-16,1 7 0 15,17-10-11-15,-3 0-4 16,20 7-8-16,-6-4 4 0,18 16 4 0,-12 0-1 16,15 25 0-1,-7-6-8-15,11 19-2 0,-11-10 0 16,-4 35 2-16,-7-13-3 16,-14 25 0-1,-3-12-1-15,-22 28 1 0,4-19-2 16,-17 37 2-16,3-21-2 15,-11 19-1-15,7-19 1 16,-6 18-1-16,6-24 0 16,0-1 0-16,4-15-3 15,11-6 0-15,-1-13 2 16,11-10 0-16,-3-5-2 16,13-7 2-16,-2-3 1 15,23-7 2-15,-6-2-1 16,21-7 2-16,-7-3-4 15,7-6-2-15,-7-3-34 0,7-7-15 16,-11 4-42-16,11-16-18 16,-11 12-9-1</inkml:trace>
  <inkml:trace contextRef="#ctx0" brushRef="#br0" timeOffset="9834.739">23865 7799 340 0,'-3'16'126'0,"3"-16"-98"0,-4 25 1 16,4-19-5-16,-3 16-10 15,-1-3 0-15,-3 34-2 16,4-12 0-16,-8 25-6 15,4-13-4-15,-7 22-1 0,3-15-1 16,-6 25 2-16,3-20-1 16,-4 1-1-16,4-13-6 15,0-5-4-15,3-11-32 16,1-5-12-16,-1-7-99 16</inkml:trace>
  <inkml:trace contextRef="#ctx0" brushRef="#br0" timeOffset="10057.942">23491 7877 312 0,'11'10'118'0,"-11"-10"-92"0,25 34 4 0,-22-27-5 15,11 33-13-15,-3-8 1 16,14 24-10-16,-4-9-2 15,11 28-1-15,-8-18 2 0,8 34 1 16,-4-22-4-16,0 9-1 16,-3-18-32-16,-4 6-15 15,-3-16-90-15</inkml:trace>
  <inkml:trace contextRef="#ctx0" brushRef="#br0" timeOffset="11079.669">15194 9966 272 0,'-10'3'104'0,"3"0"-81"0,3 6 5 0,0-2-4 15,4-1-10-15,0 0 2 16,0 0 2-16,4-2 1 16,3-1-10-16,4 0 1 0,-1 0 3 15,4 0 2-15,0 0 0 16,4 0-1-16,0 0-1 16,-1 1-5-16,-3 2 0 15,1 0 1-15,-5 10 2 16,-3-4-1-16,-3 10 1 15,-4-3-6-15,0 0-3 16,-4 0-1-16,1 0-1 16,-1-1 0-16,-3-8 2 15,4-1-1-15,-1 1-1 16,1-1 1-16,-1-3-1 16,4-3-3-16,4 4 0 15,-1-4 2-15,4 0 0 0,7 0 1 16,0 0 0-16,4-3-3 15,7 0 2-15,-1 0 1 16,1 3 2-16,0 1-3 16,-4 2 0-16,0 3 1 15,-7 4 2-15,-3 2-1 16,-8 4 2-16,-6 16-2 16,-8 2-1-16,-10 7 3 15,-7 0 0-15,0-6-1 16,-4-4-2-16,4-6 1 15,-1-2-1-15,1-8 0 16,0-5 0-16,7-4 0 16,0-2 2-16,3-1-28 0,4-3-9 15,7-3-49-15,0-3-19 16,0-3-43 0</inkml:trace>
  <inkml:trace contextRef="#ctx0" brushRef="#br0" timeOffset="11922.579">19413 9768 244 0,'-3'-16'90'0,"3"16"-70"0,0 4 17 0,0-4 4 15,0 6-7-15,0-3 1 16,3 13-14-16,1-4-5 16,-1 26-9-16,1-7-7 0,3 19-1 15,-3-6 1-15,3 3 2 16,0-9-1-16,0-4-1 16,0 1-2-16,3-10-1 15,1-3 2-15,3-6 0 16,-3-1 1-16,6-12 0 15,-3 7-5-15,4-13 1 16,-4-4-53-16,7-2-22 16,-3-7-50-1</inkml:trace>
  <inkml:trace contextRef="#ctx0" brushRef="#br0" timeOffset="12190.895">19713 9724 240 0,'-3'-3'90'0,"3"3"-70"0,-7 3 17 15,7-3 4-15,-4 10-11 16,1-1 0-16,3 16-11 16,0-6-4-16,-4 40-8 15,1-8-5-15,-1 21 1 0,0-13-2 16,1 35-1-16,3-15 1 15,3 9-1-15,1-19 0 16,7 0 0-16,-4-16-5 16,10-6-1-16,-3-9-57 15,8-17-25-15,-5 5-39 16</inkml:trace>
  <inkml:trace contextRef="#ctx0" brushRef="#br0" timeOffset="12807.656">23678 9313 292 0,'-7'-18'110'0,"7"18"-86"0,-14 15 7 0,11-12-2 16,-4 19-14-16,3-3-1 16,-3 47-6-16,4-9 0 15,-4 30-5-15,3-11-2 0,0 40 0 16,1-26-1-16,-1 30 2 15,1-29-3-15,3 25 0 0,0-22-21 16,0-10-8-16,0-18-40 16,0-13-15-16,0-2-29 15</inkml:trace>
  <inkml:trace contextRef="#ctx0" brushRef="#br0" timeOffset="14098.42">15836 13067 188 0,'-21'-16'71'0,"10"7"-55"0,1-7 13 0,3 13 2 0,0-4-3 15,0-2 1-15,0 0-10 16,-4-4-1-16,4-3-11 16,3-6 2-16,4-6 2 0,4 6-4 15,7-3 1-15,10 0-1 16,18 3 3-16,10 3 6 15,7 7 4-15,4 18-1 16,0 10-2-16,-3 15-3 16,-1 13 1-16,-3 6-2 15,-7 0 0-15,-7 4-1 16,-11 8 0-16,-7 20-9 16,-7-4-1-16,-10 4-2 0,-15-10 0 15,1-6 2-15,-4-7 1 16,-1 4-4-16,5-10 1 15,-1-15 0-15,4 0 2 16,4-13-6-16,3-3 1 16,3-10 1-16,8 4 1 15,6-7 1-15,12-6 0 16,9 4 0-16,8-4 2 16,4 3-3-16,-1 4-2 15,4 2 2-15,3 7 0 16,4 6 1-16,0 6 2 15,-7-2-3-15,-7 2 0 16,-11 3 3-16,-10 7 1 16,-11 6 1-16,-10 13 0 0,-15 6 0 15,-13-4 0-15,-8-2 0 16,-3-4 0-16,-4-9-7 16,-7 4 0-16,-11-4 3 15,-10-4 2-15,-3-2 0 16,3-3-2-16,3-10-2 15,4-9-1-15,4-10-1 16,10-2 3-16,7-7-11 16,11-4-2-16,10-5-17 15,11-4-8-15,7-2-4 16,11-4 2-16,3-6-53 16,14-3-21-16,7-7 11 15</inkml:trace>
  <inkml:trace contextRef="#ctx0" brushRef="#br0" timeOffset="14532.999">18094 13618 260 0,'-18'-6'99'0,"11"9"-77"0,-3 0 11 15,3 4 0-15,0 2-12 16,0 7-1-16,-1 12-10 16,1 22-4-16,0 10-3 15,0 12-3-15,-3 0 1 0,3 13-1 16,-4 12 2-16,4-3-1 0,0-6-1 16,0-10-2-16,0-9-1 15,0-3 2-15,0-10 0 16,3-9-8-16,-3-12-2 15,0-13-27-15,0-10-13 16,-4-12-70 0</inkml:trace>
  <inkml:trace contextRef="#ctx0" brushRef="#br0" timeOffset="14863.225">17547 13562 236 0,'7'0'88'0,"-3"3"-69"0,10-3 17 0,-7 10 5 0,4 2-15 16,3 10-3-16,10 6-4 16,1 13-1-16,10 19-9 15,11 9-5-15,7 3-1 0,4 6-2 16,-1 4 2-16,0 9-2 15,1 0-1-15,6-13 1 16,1-3-1-16,-1-9 0 16,1-10 0-16,-8-2 0 15,-6-10 2-15,-8-7-1 16,-7-9-1-16,-6-2-26 16,-5-17-12-16,-6-3-74 15,-8-12-58-15,-6-7 62 16</inkml:trace>
  <inkml:trace contextRef="#ctx0" brushRef="#br0" timeOffset="15252.851">18214 12587 244 0,'-11'9'93'0,"11"-6"-72"0,0-3 7 0,0 7-2 0,0-1-14 16,0 10-4-16,0 2-3 16,0 11-1-16,0 11-2 15,0 17 1-15,4 9 0 0,-1-4-1 16,1-2 1-16,-1-7-2 15,5-2 2-15,2-8-2 16,4-8 2-16,4-7-4 16,-1-3-2-16,5-15 2 15,2-7 2-15,1-6 0 16,3-7-1-16,0-5 1 16,1-4-1-16,-5 0-16 15,1 0-6-15,-4-6-33 0,0-3-13 16,1-7-32-1</inkml:trace>
  <inkml:trace contextRef="#ctx0" brushRef="#br0" timeOffset="15540.998">18641 12461 280 0,'-4'-6'104'0,"1"6"-81"0,-1 0 3 0,1 6-6 16,-1 7-11-16,1 9-3 0,3 6-1 16,-4 10-1-1,1 6-2-15,-1 15-2 0,4 17 1 0,0 5-1 16,0 4 2-16,0 3-3 16,4 6-2-1,3 3 2-15,0-9 2 0,3-16 0 16,4-6 2-16,0-10-4 15,4-9-2-15,0-6-25 16,3-7-11-16,0-6-84 16</inkml:trace>
  <inkml:trace contextRef="#ctx0" brushRef="#br0" timeOffset="15943.321">19763 12715 216 0,'-11'-15'82'0,"11"15"-64"0,-3 0-4 0,3 12 38 15,3 17-20-15,4 21-10 16,4 12-6-16,3 4-11 16,3 3 1-16,5 19 4 0,2 22-4 15,1-10-1-15,0 10-2 16,-4 12-3-16,4 4 1 15,-4-7 1-15,0-6-1 16,-3-1-1-16,-1-8-2 16,-3-16 1-16,-3-16-26 15,-4-19-11-15</inkml:trace>
  <inkml:trace contextRef="#ctx0" brushRef="#br0" timeOffset="16183.335">19579 13722 296 0,'18'-6'110'0,"-1"-1"-86"0,19-2 5 0,-15 6-5 15,14-3-14-15,11-4-3 16,3 1-4-16,4-4-3 15,4 4 1-15,6-1-1 0,11 1 2 16,8 0-3-16,2-4 0 16,-6 1-28-16,-1-4-10 15,5-9-91 1</inkml:trace>
  <inkml:trace contextRef="#ctx0" brushRef="#br0" timeOffset="16783.895">21036 12264 268 0,'-14'-22'101'0,"11"16"-78"0,-8-1 13 0,7 7 2 16,-3 7-22-16,0 2-6 16,0 26-7-16,-3 15-3 15,-1 9 1-15,0 20-1 0,-3 2 0 16,0 10 0-16,0 6 0 16,4-15 0-16,3-19 2 15,3-4-3-15,4-15-2 16,4-13 2-16,6-5 2 15,4-8-2-15,7-5 0 16,4-4 1-16,7-2 0 16,10-4-3-16,8 0 2 15,6 0 1-15,4 0 0 16,0 3 0-16,3 4 2 16,12 2-1-16,9 1 2 0,-6 6-7 15,-8 9 1-15,-10 3 3 16,-10 7 2-16,-11 6 17 15,-11 6 8-15,-11 0-8 16,-13 3-3-16,-15 1-9 16,-13-1-3-16,-15 3-4 15,-11 7-1-15,1 0 1 16,-4-10 2-16,-3 4-1 16,-4-13-1-16,-4-4 1 15,-6-11-1-15,10-11-16 16,7-8-6-16,10-10-11 15,8-13-5-15,7-18-56 0,10-13-26 16,11-16 15 0</inkml:trace>
  <inkml:trace contextRef="#ctx0" brushRef="#br0" timeOffset="17054.062">21078 12198 264 0,'-21'10'101'0,"18"-4"-78"0,-1 6 6 0,1-2-2 15,3-1-15-15,0 1-2 0,3 5-4 16,8-2-1-16,6-1-3 16,12 1-2-16,10-4 1 0,6 1-4 15,5-1 2-15,3 0 1 16,3-2 2-16,11-1-1 15,7 0-1-15,0 1-6 16,0 2-1-16,-7 7-39 16,-3 2-17-16,3 8-51 15</inkml:trace>
  <inkml:trace contextRef="#ctx0" brushRef="#br0" timeOffset="17429.534">22521 12803 248 0,'0'3'93'0,"0"7"-72"0,0 9 3 0,0-4-3 16,-3 17-9-16,3 5 1 15,0 13-4-15,-4 7 0 16,1 15-5-16,-1 22-3 0,1 0 0 16,-4 0-1-16,0 7 2 0,0 8-1 15,3-8 2-15,-3-4-2 16,3-13 2-16,1-8-4 15,-1-17 0-15,4-9-6 16,0-12-3-16,0-13-45 16,0-15-21-16,0-14-32 15</inkml:trace>
  <inkml:trace contextRef="#ctx0" brushRef="#br0" timeOffset="17714.495">22190 13032 252 0,'-7'13'96'0,"7"-4"-75"0,7 19 10 0,-4-15-2 16,4 6-9-16,4 9-1 15,7 16-5-15,3 12-1 16,7 7-7-16,0 6-2 0,4-3 0 15,0 3-2-15,6 3 1 16,8 0-4-16,7 3 0 16,0-15 1-16,0-4 2 15,-4-12-8-15,1-9-3 16,-8-7-33-16,-7-9-15 16,1-13-67-1</inkml:trace>
  <inkml:trace contextRef="#ctx0" brushRef="#br0" timeOffset="18361.954">22560 12013 264 0,'-7'-47'99'0,"4"25"-77"0,-1-15 9 0,1 24-2 15,3-3-13-15,3-3-4 16,4 1-5-16,7 2-2 16,7-3-3-16,4 3 1 0,7 1 2 15,7-1 7-15,-4-3 4 16,-3 4 1-16,-1-1-1 15,-6 7-6-15,0 2-2 16,-8 4 5-16,-6 9 3 16,-4 7-8-16,-7 9-4 15,-7 9-3-15,0 10-1 16,-4 6 0-16,1 10 2 16,-1-7-3-16,1-3 0 15,3 0 1-15,0-3 2 16,7 0-3-16,3-4 0 0,8-2-1 15,3-4 0-15,3-5 2 16,8-7 0-16,3-7-3 16,11-5 0-16,10-4 4 15,4 0 1-15,0 4-3 16,-3-1 1-16,-8 4 0 16,-7 2 2-16,-3-2-1 15,-7 9 2-15,-8 0-2 16,-6-4-1-16,-7 8 1 15,-4-1 1-15,-11-3-1 16,-7 6 2-16,-10 0-4 16,-7 0 0-16,-8 4-1 15,1 2 0-15,0 4 0 16,3-4-2-16,7 4-24 0,4-7-11 16,7-6-11-16,7-3-5 15,3-6-79 1</inkml:trace>
  <inkml:trace contextRef="#ctx0" brushRef="#br0" timeOffset="18842.141">23968 12389 300 0,'-4'-65'112'0,"4"65"-87"0,0-54 7 0,0 48-3 16,0-7-14-16,0 4-1 16,7 9-4-16,0 0-1 15,11 41-5-15,-4-7-1 0,11 35 3 16,-4-9-1-16,11 46 2 15,-8-21-4-15,8 22-2 16,-7-23-3-16,7 35-1 16,-8-31 2-16,4 19 2 15,-3-22-31-15,0-7-12 16,-4-12-30-16,-3-16-10 16,-4-3-33-1</inkml:trace>
  <inkml:trace contextRef="#ctx0" brushRef="#br0" timeOffset="19088.229">23904 13114 260 0,'-10'-3'99'0,"10"3"-77"0,0 0 2 16,0 0-4-16,3 0-9 15,1 0 1-15,13 0 2 16,5 0 1-16,16-4-8 15,-6 1-2-15,17-9-1 0,-10 2 0 16,18-5 0-16,-11-1-5 16,28-12 1-16,-14 6-16 15,14-13-6-15,-14 7-47 0,10-10-19 16,-13 13-19 0</inkml:trace>
  <inkml:trace contextRef="#ctx0" brushRef="#br0" timeOffset="19517.174">24726 11910 232 0,'-24'-69'88'0,"24"69"-69"0,-8-38 15 0,5 35 1 0,6-7-5 16,1 1 0-16,10 0-9 15,-3-1 0-15,13 10-12 16,-2 0 1-16,20 13 1 0,-7-1-2 16,18 32 2-16,-11-6-2 15,4 18 2-15,-10-9-4 16,-1 29 1-16,-7-14-5 16,-10 32-2-1,-4-18 0-15,-11 24-1 0,1-19 0 16,-15 36 2-16,4-27-1 15,-3 4 2-15,3-18-4 16,0 2 0-16,3-15 1 16,8 0 0-16,-1-10-3 15,11-9 2-15,-3-3-1 16,10-20 0-16,-3-2 2 16,6-16 2-16,-3 1-3 0,22-14-2 15,-12 4-18-15,22-10-7 16,-7 1-16-16,14-4-5 15,-14 9-89 1</inkml:trace>
  <inkml:trace contextRef="#ctx0" brushRef="#br0" timeOffset="19862.949">25986 12361 256 0,'10'-25'96'0,"-10"25"-75"0,4 0 12 16,-4 0 2-16,3 13-10 15,-3-4 0-15,4 19-5 16,-1-6-1-16,-3 19-10 15,0-10-3-15,0 13 0 0,0 0-3 16,-3 28 0-16,-1-12-1 16,-3 15-2-16,0-9 1 15,-3 12 1-15,-1-9-3 16,-3 16-2-16,-7 12-20 16,7-34-8-16,3-19-37 0,-3-10-14 15,3-9-36 1</inkml:trace>
  <inkml:trace contextRef="#ctx0" brushRef="#br0" timeOffset="20116.999">25672 12289 260 0,'10'-16'96'0,"-10"16"-75"0,14 25 17 0,-14-21 3 0,7 24-13 15,0-3-1-15,11 25-12 16,-4-6-4-16,18 28-6 16,-7-12-2-16,28 27 1 0,-11-11-2 15,14 8-2-15,15 17-2 16,-8-14 1-16,-3-2-21 16,0-6-10-16,-7-14-42 15,-3-14-15-15,-12-17-26 16</inkml:trace>
  <inkml:trace contextRef="#ctx0" brushRef="#br0" timeOffset="22095.9">25340 10775 272 0,'-39'18'101'0,"18"-11"-78"0,-11-1 0 16,15-3-4-16,-12 0-13 15,-9 0-3-15,-8 0-2 16,-7 7-1-16,0-4 0 15,-3-3 0-15,-4 7 2 0,-11 5 1 16,-10 4 1-16,0 6 9 16,3 10 3-16,-3-4 1 15,-7 0 2-15,-4-2-6 16,-3-7 0-16,7-4-2 16,-4-2 1-16,-10-6-4 0,-15-1 0 15,11 0-5-15,-3-2 0 16,-11-1-1-16,-7 0-2 15,4 0 1-15,-8-2 1 16,-14-4-1-16,8 0-1 16,-8 0 1-16,-17-7 1 15,10 1-3-15,-10 3 0 16,-7 3-1-16,6 6 0 16,-17 4 2-16,4 5 2 15,-11 7-1-15,-7 10-1 16,7 5 1-16,-21 13-1 15,10 7 4-15,-10 2 5 0,4-5-3 16,-8-7 2-16,4-10-3 16,-4-5 0-16,-52-1-3 15,20-6-2-15,-6 0 1 16,17 0-1-16,-11 0 2 16,15 0 1-16,-14 13-1 15,6 12 1-15,82-22-2 16,-106 45-1-16,88-26 1 15,-88 12-1-15,88-21 0 16,-81 12 2-16,85-19-1 16,-71 13-1-16,42-3-2 15,22-3-1-15,10 2 2 16,25-2 0-16,21-7 1 16,25 10 0-16,14-10 0 15,10-5 2-15,11-8-1 16,14-2-1-16,11-3 1 15,10-4-1-15,8-3-5 0,13 4-1 16,8-1 3-16,6 1 3 16,8 2-1-16,3 7 0 15,0 3 7-15,4 15 4 16,3 14-3-16,1 30 1 16,6 10-5-16,7 22-2 15,4 41 0-15,0 2 1 16,0 42-1-16,-4-4-1 15,0 32 1-15,-10-6-1 16,-7 18 0-16,-8-22 0 16,-2 16 0-16,-5-28 0 0,-3-32 6 15,-3-8 6-15,-1-23-2 16,1-25 0-16,-1-25-6 16,1-16-3-16,-1-16 0 15,4-12-1-15,4-9 0 16,3-7 0-16,7-12-3 15,15 0 2-15,16-10 1 16,16-9 0-16,6-9 0 16,7 0 0-16,28-10 0 15,18-3 2-15,4-6-3 16,38-4-2-16,7-2 4 16,40 12 1-16,-1 0 0 15,39 9-2-15,14 1-2 16,11-4-1-16,35-6 4 0,10 0 1 15,1-6-3-15,17-3-1 16,25-1 1-16,7-2 2 16,0 6 0-16,3-1-1 15,4-2 1-15,14-3 1 16,11-4-3-16,0-12 0 16,-18-10 1-16,-7-3 0 15,-4 1 0-15,4-4 0 16,-14 0 0-16,-21-15 2 15,-1-4-1-15,-13 6 2 16,-29 14-2-16,11 8-1 16,-42 20-2-16,3 5 1 15,-31 17 1-15,3 8 2 0,-32 10-3 16,-14 7 0-16,-4-1 1 16,-31 1 2-16,-21-4-1 15,-8 0 2-15,-13 0-4 16,-18-2 0-16,-22-4 1 15,-20 0 0-15,-18 0 0 16,-11 0 2-16,-10 0 1 16,-11-4 3-16,-11-5-1 15,-10-4 0-15,-7-2-6 16,-7-7-1-16,-7-6 5 16,-7-19 3-16,-8-29 3 0,1-8 2 15,0-10-3-15,-1-29-3 16,4-21-5-16,-6-13 0 15,-1-40-2-15,-7-1-2 16,-7-37 0-16,-4-25 0 16,4 3-2-16,0-22 1 15,7 12 1-15,8 1-1 16,6 30 4-16,3 11 0 16,8 27 1-16,0 41 0 15,3 23 0-15,1 8 2 16,-5 23-6-16,1 18 1 15,-4 16-1-15,-3 25-1 16,-4 13 4-16,4 12 2 16,0 13 0-16,0 9-1 0,-4 6-2 15,-4 4-1-15,-10 2 2 16,-10 1 0-16,-8 0 1 16,-3-7 2-16,0 10-3 15,-10 0 0-15,-19 0 1 16,-3-1 2-16,-3 8-3 15,-14 5 0-15,-18 7-1 16,6 9 0-16,-9 15 0 16,-15 10-2-16,7 1-6 15,4-8-2-15,-7-5-15 16,17-7-8-16,11-9-39 16,-3 3-17-16,10-3-62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4:51:15.08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5172 5610 200 0,'-11'-28'74'0,"4"19"-58"0,-3-4 27 0,-1 7 9 16,4 6-13-16,0 0-2 16,-4 0-18-16,4 9-6 15,7 1-8-15,4 5-4 0,3 4 2 16,7-3 0-16,7 0 1 15,0-4 2-15,7-2 1 16,11-10 3-16,18 0 1 0,3 0-5 16,7 0-2-1,3 0 2-15,8 0 3 0,21 6-2 16,6-3-2-16,-2-3 2 16,17-3 0-16,17-3-3 15,4-10-3-15,8-6 0 16,13 0-1-16,0-6 0 15,15 9 0-15,-5 0 0 16,12 4 0-16,-4 5 0 16,-4 7 0-16,8 6 0 15,-8 10 0-15,-7 5 0 16,8 4 0-16,-12 13 0 16,-13-4 0-16,10-3 0 15,-13-9 0-15,-15-6-29 0,-11-4-10 16,-6-2-118-1</inkml:trace>
  <inkml:trace contextRef="#ctx0" brushRef="#br0" timeOffset="1828.515">24179 5378 220 0,'-14'4'82'0,"14"-4"-64"0,-7-4 18 0,7 4 4 16,0 0-19-16,0 0-4 15,0 4-4-15,0-1-1 16,7 3-6-16,0-3-2 0,15 3 2 15,-5 1 3-15,18-4 2 16,-6 6-3-16,38-9 0 0,-14 6-1 16,35-12 1-1,-18 6-2-15,64-9-1 16,-31-1 1-16,66 4 3 0,-38 0 0 16,73 3 2-16,-52 0-4 15,74 6-2-15,-57 0-2 16,74 6 0-16,-66-6-2 15,70 16 2-15,-67-9-4 16,49 8 0-16,-60-2 1 16,50-3 0-16,24-7-3 15,-13-9 0-15,-29-10-23 16,-32-9-10-16,-14-12-32 16,-14-16-12-16</inkml:trace>
  <inkml:trace contextRef="#ctx0" brushRef="#br0" timeOffset="3287.215">12936 5281 244 0,'-10'22'90'0,"10"-16"-70"0,3 4 2 0,1-7-4 16,6 0-3-16,12-3 3 15,13 0 1-15,11-3 3 16,7-6-12-16,3-1 3 0,4 1 3 15,21 6-6-15,14-4-1 16,4-2-3-16,11 0-1 16,20-1-3-16,8 1 1 15,3 2-4-15,21 4-2 16,-10 3 2-16,7 7 2 16,6 2 0-16,-16 4 2 15,-5 2-2-15,-3 4-1 0,-3-6 1 16,-22 5 1-16,-13-5-8 15,-15-1-1-15,-14-2-45 16,-11-4-18-16,-10-6-61 16</inkml:trace>
  <inkml:trace contextRef="#ctx0" brushRef="#br0" timeOffset="3659.096">12771 6272 212 0,'24'-28'79'0,"1"3"-61"0,14-13 12 0,-15 22 4 15,29-6-5-15,21 1 1 16,8 2-11-16,20 0-1 0,21 0-11 16,8 10 2-16,17-1 2 0,14 4-6 15,8 0-3-15,17 3-1 16,-7-1-1-16,17 1 0 15,-10 3 0-15,-3 0-62 16,-1 3-25-16,4 4-34 16</inkml:trace>
  <inkml:trace contextRef="#ctx0" brushRef="#br0" timeOffset="4292.764">18027 5501 244 0,'-4'9'93'0,"15"-3"-72"0,7 13 9 16,-8-9-1-16,8 8-4 15,14 4 2-15,17 0-2 0,22 0 0 16,10-9-14 0,10-4-2-16,29-9-2 0,11-6-1 15,10-10-1-15,25-3-3 0,-4-3-2 16,22-3 3-16,-5 3 2 16,1 1-7-16,4 2 0 15,-18 3 2-15,-8 3 4 16,-9 4-1-16,-15 3-2 15,-22-4-20-15,-20 10-10 16,-18-3-40-16,-21-3-19 16,-18 6-35-1</inkml:trace>
  <inkml:trace contextRef="#ctx0" brushRef="#br0" timeOffset="4591.164">18927 6363 260 0,'38'16'96'0,"1"-13"-75"0,14 0 12 16,-25 0 0-16,25-3-9 15,21 0 0-15,7-3-7 16,11 0 0-16,14-4-10 16,7-2-4-16,-4-7-2 0,8-2-1 0,6-7 0 15,-10-7 0-15,-7-2 0 16,-21-7-38-16,-15 10-16 16,-13-4-83-1</inkml:trace>
  <inkml:trace contextRef="#ctx0" brushRef="#br0" timeOffset="5223.807">13109 2967 236 0,'-3'-22'88'0,"3"19"-69"0,3-6 8 0,-3 9 1 0,4 0 3 16,-1 9 3-16,4 1-7 15,0 8-2-15,4 14-14 16,0 21 2-16,-1 25 1 0,1 10 1 16,-4 13 1-16,0 36-8 15,0 1-5-15,0 7-5 16,4 8 1-16,-1-15-34 16,1-15-17-16,-4 2-101 15</inkml:trace>
  <inkml:trace contextRef="#ctx0" brushRef="#br0" timeOffset="6725.509">7595 6272 164 0,'-7'-31'63'0,"4"15"-49"0,-1-3 14 0,4 13 4 0,0 3-7 16,0-3 11-1,4 31-7-15,-1 9-15 16,1 13-2-16,-1 25-1 0,4 25 5 16,0 4 2-16,0 24-3 15,1 19-1-15,2 1-4 16,1 24 1-16,-1-3-4 15,1-9 1-15,-1 12-5 16,5-9 0-16,-1-16-1 16,3-9-2-16,4-3 1 15,1-16-1-15,2-19 0 16,1-19 2-16,3-12-3 16,0-12 0-16,8-10-1 15,-8-4 0-15,4-8 2 0,-1-7 0 16,5-6 0-16,10-4 0 15,10-2-3-15,11-7 2 16,4 0 1-16,3-6 2 16,14-3-1-16,21-3-1 15,4-3 1-15,14-4-1 16,18-6 0-16,3-3 0 16,21-3 0-16,11-3 0 15,14-3-3-15,14 2 2 16,22-2 1-16,52-7 2 15,11 1-1-15,-11 8-1 16,18 4 1-16,14-3-1 16,-11 0 0-16,18 0 0 15,18 0 2-15,7-4 1 0,-4-5 1 16,21-17 0-16,25-2 0 16,11-13 0-16,3 6-5 15,11 7 1-15,0 2 0 16,6 4 0-16,8 3 0 15,7 10 0-15,7-1 6 16,7-3 6-16,0 13-8 16,0 3-2-16,0 6 0 15,-3 7 3-15,-8 5-2 16,-10 10 0-16,-18 7-1 16,-14 2-2-16,4 7 1 0,-18 3-1 15,-28 0 0 1,-15-3 2-16,-2 3-1 0,-37-3 2 15,-2-1-2-15,-36 1-1 16,-4 0 1-16,-34-6-1 16,-15 2-3-16,-14-5 2 15,-32-7 1-15,-28-3 2 16,-21-3-1-16,-11-13 2 16,-24-3 0-16,-18-12 1 15,-18-35 0-15,-17-19 2 16,-15-6-1-16,-10-21 0 15,-14-20-3-15,-3-3-2 16,-4-22-2-16,-1-9-1 16,1 3 2-16,-3-16 0 0,-1 10-4 15,0 22-1-15,-3 5-37 16,-4 8-14-16,-3 18-11 16,0 15-3-16,-1 4-49 15</inkml:trace>
  <inkml:trace contextRef="#ctx0" brushRef="#br0" timeOffset="7715.733">9070 9856 188 0,'-14'6'71'0,"10"-3"-55"0,1-3 4 0,3 3 0 0,3 4 3 16,4 2 6-16,7 7-5 16,8 3 0-16,9 3-13 0,12-4 2 0,10 4 1 15,3-9-3-15,4-7 1 16,4-6-1-16,13-9 1 15,11-4-2-15,1 1-1 16,-8 2-8-16,0 1 0 16,0 3 1-16,-3 15 1 15,-4 7-17-15,-11 12-5 16,-10 3-37-16,-11 1-14 16,-13-4-50-1</inkml:trace>
  <inkml:trace contextRef="#ctx0" brushRef="#br0" timeOffset="8074.92">10527 9282 244 0,'-7'-16'90'0,"7"16"-70"0,-4 0 13 15,4 0 1-15,-3 4-14 16,3 8-1-16,0 10-7 16,3 19 0-16,1 25-7 15,-1 12-1-15,1 7 2 0,-1 21-3 0,1 10 0 16,-1 7 1-1,1 5 0-15,3 16-2 16,4-12-2-16,3-16-4 0,0-9 0 16,4-4-18-16,3-9-8 15,0-19-22-15,-4-9-9 16,-2-19-50 0</inkml:trace>
  <inkml:trace contextRef="#ctx0" brushRef="#br0" timeOffset="8614.882">10978 9498 188 0,'-3'-50'71'0,"-1"41"-55"0,-3-10 13 16,0 19 2-16,0 0-12 16,0 0-1-16,0 16-8 15,0 9-4-15,0 16-3 16,0 9-3-16,0 6 3 0,0 13-2 16,3 25 2-16,1 13-2 0,3 6-1 15,3 25 3 1,8 6 0-16,-1-6-4 0,5-3 1 15,6-13 0-15,7-19 0 16,7-21-3-16,11-22 2 16,4-20 5-16,-1-30 2 15,4-20 9-15,-4-24 2 16,1-10 0-16,-12-16 0 16,-2-34-3-16,-8-9-1 15,-7-13-3-15,-7-28 1 16,-7 6 3-16,-7 0 3 15,-3-3-5-15,-8 6-2 16,-10 16-5-16,-11 21-4 16,-10 17 0-16,-11 12 1 0,0 19-10 15,4 21-2-15,6 17-13 16,12 21-5-16,2 26-12 16,12 24-2-16,6 1-75 15,15-7-46 1,6 13 71-16</inkml:trace>
  <inkml:trace contextRef="#ctx0" brushRef="#br0" timeOffset="8945.428">12026 9909 264 0,'-3'-9'99'0,"-4"15"-77"0,0 16 4 0,0 0-2 15,-1 16-14-15,1 5-3 16,0 8-4-16,0 8-3 15,0 16 1-15,4 10-1 0,-1 0 0 16,1-10 0-16,3 0 0 16,0-9-9-16,0-3-2 15,0-7-49-15,3-6-23 16,1-9-19 0</inkml:trace>
  <inkml:trace contextRef="#ctx0" brushRef="#br0" timeOffset="9215.773">11698 9856 276 0,'-7'-10'104'0,"7"17"-81"0,7 2 1 15,0 7-7-15,7 9-6 16,4 13 3-16,3 9-5 0,4 3-3 15,3 6-3-15,0 4 0 0,0 15 0 16,4 3-1-16,7 4-2 16,3-10 1-1,4-12-1-15,0-13-14 0,-4-3-5 16,-3-16-43-16,-7-13-18 16,-11-15-29-1</inkml:trace>
  <inkml:trace contextRef="#ctx0" brushRef="#br0" timeOffset="9635.98">11938 9248 216 0,'4'-32'82'0,"6"20"-64"15,8-7 13-15,-11 13 3 0,7-4-9 16,4 7-2-16,10 3-7 16,4 3 0-16,3 3-9 15,0 4 11-15,-3 2 5 0,-4 7 0 16,-3 3-2-16,-8 3-7 16,-6 7-4-16,-4 15-5 15,-3 3-2-15,-4 9-1 16,0-5 1-16,-4-4-4 15,1-6-2-15,-1-3 2 16,4-1 2-16,0-2-2 16,4 0 0-16,3 2 1 0,0 4 0 15,7-3-3-15,0-10 2 16,3 4 1-16,5-10 0 16,-1-3-3-16,4-3 2 15,3-7-15-15,7-2-4 16,0-1-45-16,-3 0-18 15,-4 1-47 1</inkml:trace>
  <inkml:trace contextRef="#ctx0" brushRef="#br0" timeOffset="10001.245">12661 10132 252 0,'-14'-3'96'0,"11"6"-75"0,-1 9 3 0,4-2-4 15,4 5-9-15,3 7 1 16,7 7-5-16,3 2-2 16,1 10-2-16,3 3 0 0,0 9 0 15,1-3-4-15,-1-3-1 16,0-6 1-16,0-3 2 16,0-7 0-16,0 0 2 15,1-6-20-15,-1-3-6 16,3-6-98-1</inkml:trace>
  <inkml:trace contextRef="#ctx0" brushRef="#br0" timeOffset="10296.761">13056 9912 276 0,'0'0'104'0,"-3"10"-81"0,3 18 14 16,-4-12-1-16,4 9-10 16,-3 9-3-16,3 4-9 15,-4 3-4-15,1 6-5 16,-4 18-4-16,3 20 0 0,1 6-4 16,-1 3 2-16,4 16 1 15,0 15 2-15,4-2-1 16,-1-4 2-16,4 3-4 15,0-3-2-15,4-19-18 16,-1-15-9-16,1-16-103 16,0-12-58-1,-4-17 84-15</inkml:trace>
  <inkml:trace contextRef="#ctx0" brushRef="#br0" timeOffset="12592.776">14591 6413 176 0,'-11'-22'66'0,"8"16"-52"0,-4-7 12 0,3 10 1 16,1 0-9-16,3-3 0 16,0 3-2-16,0 3-1 15,3 3-7-15,4 9 8 0,4 13 4 16,3 29-4-16,4 24-1 15,-1 13-9-15,1 34-2 16,-4 26-2-16,0 25-2 16,0 21 3-16,-3 16 0 15,-4 1-4-15,-4-14 1 16,1 7 0-16,-1-38 0 16,1-27 0-16,-1-23 2 15,5-22-3-15,-5-16 0 16,1-21-1-16,-1-13 0 15,1-12 2-15,-1-10 2 16,4-13-3-16,0-2 0 0,0-1 3 16,0-9 3-16,0-3-4 15,4-3-3-15,3-4 1 16,4 1 0-16,6 2 1 16,5-5 2-16,10-1-3 15,6-2 0-15,5-4 1 16,6-3 2-16,8 0-1 15,13-3 2-15,15-3-2 16,7-4-1-16,7-5 1 16,17 9-1-16,8-1 0 15,-1 1 0-15,18 3 0 16,4 0 2-16,0 6-1 16,17 10-1-16,-7 2-2 0,1 4 1 15,9 3 1-15,-9 7 2 16,10-1-1-16,-1 0 2 15,-9 3-4-15,-1-9 0 16,29 0 1-16,-26-3 0 16,-24-3 0-16,-3 0 0 15,-7 0 0-15,-15 2 0 16,-14 1 0-16,-14 0 2 16,-6 0-1-16,-1 0 2 15,-7 3-2-15,-7 0-1 16,-11 0 1-16,-10 3-1 15,-14-3-3-15,-7 0 2 16,-8 0 7-16,-6 0 6 0,-1 0-4 16,-3 0-2-16,-3 0-8 15,3 0-1-15,0 0 1 16,0-6 1-16,0-4 3 16,-3 1 1-16,-1 3-1 15,4-19-2-15,0 6 9 16,0-41 4-16,-3 13-2 15,0-47 1-15,-4 19-7 16,-8-66-1-16,-9-94-2 16,3 78-2-16,3 35-35 15,-10-51-14-15,7 38 9 16,3-9 8-16,1 31 10 16,6 13 4-16,1 21-88 15</inkml:trace>
  <inkml:trace contextRef="#ctx0" brushRef="#br0" timeOffset="13750.1">14450 9652 184 0,'-4'-34'68'0,"4"21"-52"0,0-3 12 0,0 13 3 0,0 0-3 15,4 6 1-15,3 10-3 16,3 12-1-16,5 6-14 15,2 10 0-15,1 12 2 0,3 23-1 16,0 5 1-16,0-3-5 16,0-5-3-16,1 8-5 15,-1 1 0-15,-4 2-2 16,1-8 0-16,-4-14 2 16,0-12 2-16,0-9-3 15,-3-16-2-15,-4-6-60 16,-3-13-25-16,-4-15-33 15</inkml:trace>
  <inkml:trace contextRef="#ctx0" brushRef="#br0" timeOffset="14004.355">14263 10210 236 0,'-7'-3'88'0,"7"3"-69"0,7 0 11 15,-4 0 1 1,4 0-6-16,8 0 3 16,2-6-7-16,11 3-3 0,8-7-10 15,10-5-3-15,10 8 1 0,4-2-3 16,0 6 0-16,0 3-1 16,10 0-2-16,8 3 1 15,0-3-1-15,-1 0-27 16,-3-3-9-16,-3-4-101 15</inkml:trace>
  <inkml:trace contextRef="#ctx0" brushRef="#br0" timeOffset="14651.042">15498 9439 220 0,'-29'-47'85'0,"19"37"-66"0,-8-5 16 0,11 12 4 16,0-4-15-16,0 1-3 16,7 0-12-16,7-4-4 15,11 1-3-15,10-4 5 0,7 4 5 16,7 6 5-16,1 3 4 15,-1 3 2-15,0 6 1 16,-3 10-2-16,-7 3-2 16,-4 10-6-16,-7 8-1 15,-6 7-6-15,-5-6-2 16,-6-3 0-16,-4-4 1 0,0-6-5 16,-4 1-1-16,1-4 0 15,3-3 0-15,0 6 0 16,0-3 2-16,3 0-6 15,8 0 1-15,3-3-1 16,7 6 2-16,7-3-1 16,4 1 1-16,3-1 4 15,4-3 1-15,0-4-4 16,0 1 1-16,-4 0-2 16,-3 0 0-16,-4 0 2 15,-3 3 2-15,-8-4-1 16,-3 7 2-16,-7 1-2 15,-3-1 2-15,-8-3-2 16,-6 6 2-16,-4 0-2 0,-7-3 2 16,-4 0-2-16,-7-3 2 15,-7-6-2-15,0 3-1 16,1-10-2-16,-1 0-1 16,7-2-9-16,7-4-3 15,8 0-19-15,3-3-7 16,7-3-8-16,7-3 0 15,10-7-11-15,4 0-4 16,7-12-45 0</inkml:trace>
  <inkml:trace contextRef="#ctx0" brushRef="#br0" timeOffset="15056.654">16919 9508 216 0,'-14'-19'82'0,"7"16"-64"0,-4 0 18 0,4 3 4 16,0 6-12-16,0 7-1 16,0 5-10-16,0 7 0 15,-3 13-10-15,-1 0-2 0,0 2 1 16,1 17-3-16,-1 9-2 16,1 9 2-16,-1-3 0 15,4 3-1-15,0-6-2 16,0-3-2-16,0 3 1 15,3 3-4-15,1-9-1 16,-1 0-24-16,1-13-8 16,-1-9-44-16,4-13-18 15,0-16 7 1</inkml:trace>
  <inkml:trace contextRef="#ctx0" brushRef="#br0" timeOffset="15323.205">16598 9545 260 0,'-3'-21'99'0,"3"21"-77"0,3 3 9 16,1 3 1-16,3 6-11 16,3 7 0-16,4 10-8 15,4 5 0-15,3 7-8 16,0 9-1-16,8 19 2 0,2 12-3 0,8 1-2 15,4-7-3-15,2-6 1 16,1-3 1-16,-3 0 2 16,-5-10-3-16,-2-12-2 15,-5-12-36-15,-6-14-14 16,0-11-81 0</inkml:trace>
  <inkml:trace contextRef="#ctx0" brushRef="#br0" timeOffset="15658.598">17099 8887 244 0,'4'-28'90'16,"-4"25"-70"-16,-4 3 15 0,4 0 0 0,-3 9-16 15,-1 7-3-15,1 9-6 16,-1 6-1-16,4 7-5 16,0 3-3-16,4-4 0 0,-1 4-1 15,1-7 0-15,3-5 0 16,3-1 0-16,1-6-3 16,-1-3 2-16,5-7 1 15,-1 1 0-15,3-7 2 16,1-3 1-16,3-6-6 15,0 0-2-15,-3-3-60 16,0-7-24-16,-1-3-23 16</inkml:trace>
  <inkml:trace contextRef="#ctx0" brushRef="#br0" timeOffset="15911.914">17318 8834 208 0,'-7'-3'79'0,"0"6"-61"0,0 0 12 0,3 3 4 16,1 4-7-16,-4 5-1 15,3 7-8-15,1 16-1 0,3 12-10 16,0 3-2-16,0 1-1 0,3 2 0 16,1 4 0-16,-1 5-5 15,1 8 1-15,-1-1 0 16,8-6 0-1,-1-16 0-15,4-3 2 0,4-13-17 16,0-9-6-16,-1-9-107 16</inkml:trace>
  <inkml:trace contextRef="#ctx0" brushRef="#br0" timeOffset="16259.571">17692 9709 280 0,'-18'-29'107'0,"11"20"-83"0,4-1 10 0,-1 10 2 15,4 0-20-15,0 7-4 16,4 5-5-16,-1 4-2 16,4 6-3-16,4 6-2 0,6 4 1 15,1 2-1-15,7 7 0 16,-1 0 0-16,5 2 2 16,-1-2-3-16,0-3 0 0,0-7-15 15,1-3-4-15,-5-6-63 16,-6-9-25-16,-4-10-2 31</inkml:trace>
  <inkml:trace contextRef="#ctx0" brushRef="#br0" timeOffset="16512.655">18076 9586 280 0,'-3'-15'104'0,"-4"8"-81"0,0-2 9 15,3 15-2-15,-3-3-10 16,0 16-1-16,0 6-7 0,0 7 0 16,0 8-7-16,0 20-1 0,-4 31 2 15,1 0-3-15,-1 15-2 16,1 23-3-16,-1 3 1 16,0-16-1-16,1 0 0 15,-1 0-25-15,1-10-9 16,-1-15-50-16,0-22-20 15,1-12-2 1</inkml:trace>
  <inkml:trace contextRef="#ctx0" brushRef="#br0" timeOffset="17472.716">12121 11587 244 0,'-17'-13'90'0,"6"10"-70"0,4 0 8 0,4 3 0 0,3 0-17 15,0 0-4-15,3 0 2 16,8-3 2-16,3-4-6 16,11-2 6-16,3-10 4 0,4-3 4 15,3-3 3-15,0 6-3 16,-3 10 0-16,-4 3-4 15,-3 9 1-15,-4 9 2 16,-3 17 1-16,-8 2-4 16,-3 3-1-16,-3-2-8 15,-4 2-2-15,0-2-4 16,-4-1-1-16,1-6 3 0,-1-3 1 16,1-3-4-16,3 0-1 15,0-4-2-15,3 1 3 16,4-3-2-16,4-1-1 15,-4-2 3-15,21-4 0 16,-7 0 1-16,25-6 2 16,7 0-3-16,-4 6 0 15,-3-3 1-15,-3 4 0 16,-8-4 0-16,-7 6 2 16,-7 7 3-16,-3 6 4 15,-8 3 0-15,-6 3 2 16,-8 4-6-16,-6-1-1 15,-4-3-2-15,-11 0 1 16,-3 1-4-16,-7-7 0 0,-4-1 1 16,-4-5 2-16,5-3-17 15,-1-4-4-15,11-3-31 16,6 1-12-16,5-4-43 16,10 0-16-16,7 0-2 15</inkml:trace>
  <inkml:trace contextRef="#ctx0" brushRef="#br0" timeOffset="18480.035">17092 11348 224 0,'0'-34'85'0,"0"21"-66"0,-3-2 19 0,-1 12 3 16,4-1-6-16,0 1 0 15,0 3-14-15,-3 7-5 0,-1 5-9 16,0 10-5-16,-3 9 1 0,0 16-2 16,0-3 2-16,0-3-4 15,0-6 0-15,4-7 1 16,-1-3 2-16,4-6-3 16,0-7-2-16,0 4 2 15,4-7 0-15,3-6-2 16,0 7 2-16,3-10 1 15,4 0 0-15,4 0 0 16,3 0 0-16,4 0 0 16,3 0 0-16,7 0-3 15,4 0 2-15,4 6 1 16,-5-3 0-16,-2 0 11 16,-8 4 5-16,-3-1 5 15,-8 3 2-15,-6 4-6 0,-8-1 0 16,-6 1-8-16,-11 3-3 15,-7 2-3-15,-8 8-3 16,-2 2-2-16,-1 3 1 16,0 0 1-16,-3-5 2 15,3-8-8-15,0-5-1 16,1-10-29-16,2-9-14 16,5-10-18-16,2-3-8 15,1 0-52 1</inkml:trace>
  <inkml:trace contextRef="#ctx0" brushRef="#br0" timeOffset="18708.742">16905 11138 328 0,'7'-22'123'0,"0"13"-95"0,14-19-2 16,-10 18-5-16,10-8-15 15,7-8-3-15,4-2-2 16,3 0-1-16,4 0 0 16,7 0 2-16,7 6 1 0,0 3-1 15,0 3-2-15,-4 13-28 16,-3 6-14-16,-7 7-99 16</inkml:trace>
  <inkml:trace contextRef="#ctx0" brushRef="#br0" timeOffset="19769.204">19477 9752 280 0,'-14'-3'104'0,"10"6"-81"0,1-3 5 0,3 0-2 15,0 0-11-15,3 7 2 16,8-1 1-16,3 0 1 0,7 1-10 16,7-1-1-16,11-3-1 0,11-3-1 15,6 6 1-15,4-3-4 16,0-3 0-16,0 0-1 16,-4 0 1-16,1 0-2 15,-1 0 2-15,-3 0-9 16,-7 0-3-16,-4 0-44 15,-13 0-17-15,-12 10-71 16</inkml:trace>
  <inkml:trace contextRef="#ctx0" brushRef="#br0" timeOffset="20069.406">19604 10405 272 0,'3'9'104'0,"4"-6"-81"0,8 0 9 0,-5-3 1 16,11 0-6-16,15 0 2 15,9 0-16-15,5 0-6 16,-1 3-4-16,4 4-3 0,4-4 3 15,3 6 0-15,7 7 1 16,0-4-9-16,0 7-2 16,-7-3-25-16,-4-4-11 15,-3 1-51-15,7-10-22 0,0-3 14 32</inkml:trace>
  <inkml:trace contextRef="#ctx0" brushRef="#br0" timeOffset="21061.933">21897 9379 252 0,'-4'-15'93'0,"4"11"-72"0,0 4 7 16,0 0 0-16,0 0-15 16,4-3-2-16,7-6-1 15,6-4 1-15,11-2-5 16,18-10 3-16,18 6 3 0,6-6 5 15,1 6 2-15,-4 13-2 0,0 6 2 16,-7 9-1-16,-7 7-2 16,-11 6-2-16,-10 6-1 15,-14 13-5-15,-11 15 0 16,-14 10-5-16,-8-6-2 16,-2 2-3-16,-4 1 1 15,-4 0 1-15,0 3 2 16,4-1-1-16,3-2-1 15,4-10-2-15,7-9 1 16,4-6-4-16,6-7 1 16,8-6 2-16,3-6 1 15,7-3 1-15,11-4 0 16,10 1 0-16,11-4 2 16,7 7-3-16,-3-7 0 0,-1 10 1 15,-10 6 2-15,-7 0-1 16,-8 10-1-16,-6 6 3 15,-7 9 2-15,-8-3 4 16,-6 6 2-16,-8-6-3 16,-10-3-3-16,-7 0-2 15,-14-3-3-15,-11-4 1 16,-7 4 1-16,-7 0-1 16,7-4-1-16,0 1-2 15,-3-3 1-15,-4-13-1 16,0-4 0-16,7-11-5 15,7-7 0-15,7-7-26 16,11-8-8-16,14-1-8 0,10-3 0 16,11-6-13-16,11-3-3 15,3-3-51 1</inkml:trace>
  <inkml:trace contextRef="#ctx0" brushRef="#br0" timeOffset="21435.682">23491 9834 244 0,'11'-22'90'0,"-7"16"-70"0,3-7 10 15,-7 13 2-15,0-6-7 16,0 6 0-16,0 6-9 16,-4 7-3-16,-3 6-7 15,0 18 7-15,-4 13 4 0,-3 16-5 16,0 0-2-16,-3 9-3 16,-5 16 0-16,1 13-4 15,0-4-2-15,0-6-3 16,3 3 1-16,4-3-1 15,4-12-2-15,3-16-13 16,-1-13-6-16,5-12-15 0,3-19-6 16,0-16-56-1,0-22-55-15,0-2 48 16</inkml:trace>
  <inkml:trace contextRef="#ctx0" brushRef="#br0" timeOffset="21737.808">23082 9846 280 0,'-10'0'107'0,"10"4"-83"0,0 5 8 0,0 0-2 0,3 7-7 15,8 9 0-15,6 7-8 16,8 15-2-16,3 0-7 15,4-7 0-15,0 14 1 0,3-1-1 16,0 16-1-16,1 3-3 16,-1 3-2-16,4-6 1 15,3-6-1-15,-3-7-7 16,0-9-3-16,-4-6-27 16,-3-13-12-16,-8-9-18 15,-2-19-6-15,-12-9-38 16</inkml:trace>
  <inkml:trace contextRef="#ctx0" brushRef="#br0" timeOffset="22066.22">23527 9006 252 0,'7'-59'93'0,"-4"46"-72"0,-3 4 22 0,0 9 8 16,0 0-18-16,-3 3-4 16,-4 16-17-16,3 9-5 15,-3 9-5-15,4 4-2 0,-1 6 1 16,4-6-1-16,4-3 0 16,3 2-3-16,3-5 2 15,8-4-1-15,3-3 0 0,4-2 2 16,-1-5 0-16,5 1 0 15,-1-3 0-15,0-3 0 16,-3-7 2-16,0-6-14 16,-1-3-5-16,-3-9-42 15,-3 6-16-15,0-13-48 16</inkml:trace>
  <inkml:trace contextRef="#ctx0" brushRef="#br0" timeOffset="22366.512">23901 8918 244 0,'0'0'93'0,"-4"0"-72"0,1 7 7 0,-1-4 0 16,-3 9-4-16,0 4 3 15,0 9-6-15,0 10-1 16,3 2-11-16,1 10-3 0,-1 3 0 15,4 1-5-15,0 5-1 16,0 7 0-16,0 3 0 16,0 3 0-16,4-10 2 15,-1-2-3-15,1-10 0 16,3-7-1-16,0-8-2 16,0-1-24-16,0-9-11 15,0-3-22-15,4-7-10 16,3 1-36-16</inkml:trace>
  <inkml:trace contextRef="#ctx0" brushRef="#br0" timeOffset="22696.185">24306 9862 272 0,'-3'-12'101'0,"3"12"-78"0,-11-7 13 0,11 7 0 16,-7 0-17-16,4 0-5 16,-4 10-5-16,3-1 1 15,1 23-5-15,-1-4-1 0,4 19 0 16,0-6-2-16,7 12 1 15,-3-9-2-15,6 18 2 16,1-11-2-16,6 14 2 16,-2-14-7-16,9 5-1 15,-3-15-23-15,8-7-6 16,-5-5-106 0</inkml:trace>
  <inkml:trace contextRef="#ctx0" brushRef="#br0" timeOffset="23013.418">24670 9796 300 0,'0'0'112'0,"0"0"-87"0,-11 19-2 16,8-13-9-16,-4 16-6 15,3-3 0-15,-7 31 0 16,1-3 0-16,-8 19-4 16,4-16-1-16,-3 57 3 0,2-22-1 0,-2 24 0 15,3-24-3 1,-4 40-2-16,4-21 1 0,3 9-1 16,1-22-3-16,3 18 0 15,0-24-7-15,3 3-2 16,1-22-22-16,6-7-10 15,-3-12-85 1</inkml:trace>
  <inkml:trace contextRef="#ctx0" brushRef="#br0" timeOffset="23747.501">25495 9956 280 0,'-21'28'104'0,"21"-28"-81"0,-14 26 9 16,10-20-2-16,1 3-14 15,-1-3-2-15,8 4-2 16,-1-4 2-16,15 0-7 16,-4-2 0-16,21-4 0 0,-6 0-3 15,17-10-1-15,-8 1-1 0,33-13-2 16,-15 3 3-16,26-3 0 16,-19 6-15-16,8-2-4 15,-11 5-25-15,10-3-11 16,-10 4-83-1</inkml:trace>
  <inkml:trace contextRef="#ctx0" brushRef="#br0" timeOffset="24093.165">26783 8896 272 0,'10'-69'101'0,"-10"69"-78"0,11-18-5 16,-11 15-5-16,4 9 1 16,-1 0 5-16,4 29-5 15,7 30-3-15,-7-8-6 16,0-10 3-16,4 28 4 0,-4-15-6 15,7 49-1-15,-3-24-3 16,3 47-2-16,-4-32-2 16,8 29 1-16,-4-29-8 15,7 19-4-15,-3-22-18 16,3 7-7-16,-3-20-55 16,-1-18-58-16,-2-12 44 15</inkml:trace>
  <inkml:trace contextRef="#ctx0" brushRef="#br0" timeOffset="24648.401">27390 9223 224 0,'7'-44'85'0,"-7"44"-66"0,0-47 5 0,0 40-1 0,-7-5-7 16,-4-4 3-16,-3 7-4 16,0 12 1-16,3 9-9 15,1-2 0-15,-4 18 3 0,3-3-6 16,0 25 0-16,1-9 0 16,-1 37 0-16,4-15-5 15,4 34 1-15,-1-21 0 16,8 43 0-16,-1-25 0 15,11 19 0-15,-3-22 0 16,17 15 0-16,-7-18-3 16,22-19 2-16,-12-16 1 15,15-31 0-15,-10-3 4 16,6-28 5-16,-7 5 8 16,7-27 4-16,-6 6 1 15,6-53-2-15,-3 12-6 0,-7-28-1 16,-8 15-8-16,-3-37-1 15,-3 25 0-15,-18-28 0 16,0 22-5-16,-18-31 1 16,-13-20 0-16,-8 26 2 15,-10 25 1-15,-1 25 1 16,-3 21-2-16,0 23-2 16,4 19-2-16,3 18-1 15,7 19-3-15,18 7-1 16,3-7-23-16,8 13-8 15,3-10-18-15,14 10-5 16,0-10-71 0</inkml:trace>
  <inkml:trace contextRef="#ctx0" brushRef="#br0" timeOffset="25025.141">28247 9276 284 0,'3'-3'107'0,"-3"3"-83"0,0 0 6 0,0 0-3 16,-3 3-9-16,-1 13 0 16,1 5-6-16,-4 14 0 15,3 6-7-15,1-10-1 0,-4 29 0 16,0-13-5-16,-4 19 1 16,4-13-2-16,-4 19 0 15,4-12-11-15,0 5-7 16,0-11-11-16,0-4-6 15,4-9-93 1,-1-13-41-16,1-3 88 16</inkml:trace>
  <inkml:trace contextRef="#ctx0" brushRef="#br0" timeOffset="25293.693">28007 9260 336 0,'0'-3'126'0,"4"6"-98"0,3 7 1 15,-4-4-7-15,4 10-15 16,4 2-2-16,-1 14-3 0,4 12 1 16,1-1-2-16,-5-5-1 0,11 19 3 15,-7-17-4-15,15 20 0 16,-8-13 1-16,14 9 0 15,15 4-11-15,-1-13-5 16,-3-13-32-16,-7-18-11 16,-8-10-74-1</inkml:trace>
  <inkml:trace contextRef="#ctx0" brushRef="#br0" timeOffset="25745.396">28215 8583 296 0,'-3'-10'112'0,"-1"10"-87"0,1-3-2 16,3 3-6-16,-4-3-7 15,1-3 2-15,3-3-2 16,3-4-1-16,4-3-5 16,7 7-1-16,11-1 1 0,3 7 2 15,7 6 1-15,1 7 5 16,-1 6 3-16,-3 6-2 16,-8-1 2-16,-2 5-8 15,-5 2-2-15,-6 0-1 0,-1 3 0 16,-6 1-2-16,-1-1 1 15,-3 4-2-15,0 2-1 16,0 7 1-16,4 0 1 16,3 0-3-16,0-6-2 15,4-13-1-15,3 0 3 16,3-13 0-16,5-6 1 16,-1-6-16-16,3-6-4 15,5 3-41-15,-1-3-17 16,0 3-64-1</inkml:trace>
  <inkml:trace contextRef="#ctx0" brushRef="#br0" timeOffset="26118.309">28861 9263 348 0,'-18'-19'132'0,"15"13"-103"0,-1 0-1 0,1 3-7 15,3 3-11-15,0 0 2 16,3 6-5-16,4 3 1 15,4 7-5-15,3 0 0 0,3 12 1 16,5 7-5-16,2 5 1 16,1 1 0-16,0 9 2 15,3-9-1-15,-3-7-1 16,-1 4-4-16,-3-10-2 16,1-3-28-16,-1-6-13 15,-4-6-77 1,5-10-65-16,-1-3 70 15</inkml:trace>
  <inkml:trace contextRef="#ctx0" brushRef="#br0" timeOffset="26433.761">29277 9150 228 0,'-18'-28'85'0,"11"9"-66"15,-3-3 12-15,3 16 1 0,3 0-2 16,-3 3 4-16,0 3-5 16,0 9-3-16,3 10-14 15,1 9 1-15,-4 0 1 0,0 10-3 16,0 9 1-16,0 13-5 16,0 15 1-16,0 10-5 15,0-4-2-15,0 13 0 0,3 10 1 16,0 2-3-1,-3-5 0-15,0-4-1 0,0 0-2 16,0 6-22-16,-3-9-7 16,3-9-24-16,0-13-6 15,-1-12-66 1</inkml:trace>
  <inkml:trace contextRef="#ctx0" brushRef="#br0" timeOffset="28743.188">29626 7768 216 0,'0'-7'82'0,"-3"4"-64"0,-1-3 2 0,1 3-4 16,-4-3-14-16,0 6 0 15,-4 0 0-15,-3 0 3 16,-4 6-2-16,-3-3-4 0,-4 3 0 16,-3-3 14-16,-4-3 8 15,-3 0-4-15,-4 0 1 16,-3 0-7-16,0 0 1 16,-1 0-5-16,1 7-2 15,-4-1-2 1,-7 3 0-16,-10 4-2 0,-8-1-1 15,4 4 1-15,0 0-1 16,0-1 2-16,-3-2 1 16,-12 6 5-16,1-4 3 15,0 1-4-15,4 3 1 16,-1-6-5-16,-7 2-2 16,-6 1 0-16,-1 6 1 0,7-3-3 15,0 12-2-15,-6-3 2 16,-8 0 2-16,4-2 0 15,7-5 2-15,3-5-2 16,-7-3-1-16,-3-4 3 16,-4-6 0-16,7-3-1 15,4 3 1-15,-11 4-4 16,-6 2 0-16,-1 0 1 16,7 1 2-16,-35 15-3 15,-4-6 0-15,11 0 1 16,11-1 2-16,-4-2 1 15,-11-3 3-15,8-1-1 16,7-6 0-16,-4 1-3 16,-7-1-2-16,0-3 1 0,10 6 1 15,-6-2-3-15,-8 2 0 16,8 4 5-16,6-4 2 16,-10-3 2-16,-7 1 0 15,11-1-2-15,3-6-1 16,-18-3-3-16,4 0-2 15,11-4 1-15,-11 1 1 16,-11 3-3-16,11 0 0 16,0 0 1-16,-14 3 2 15,3 3-1-15,8 0-1 16,-1 0-2-16,-3 7 1 16,14 2 3-16,7 4 1 0,-4 6-4 15,-3 6 1-15,15 10-2 16,13-1-2-16,3 1 5 15,5-7 3-15,-1 7-3 16,11-10-1-16,10-3 0 16,11 0 2-16,11-6-1 15,10 6 2-15,7-3-4 16,4 0 0-16,7 6-1 16,3 10 0-16,4 6 2 15,7 9 0-15,4 7 2 16,3 5 1-16,3 14 1 15,1 24 0-15,3 16 0 16,0 4 2-16,0 33-1 16,0 1 0-16,0 22-3 0,0 15-2 15,0 7 1-15,-3 15-1 16,3 214 5 0,-4-233-1-16,4-2 0 15,0-13-2-15,4-32-2 16,0-18 1-16,-1-7 1 15,-3-37-1-15,11 19-1 16,-4-26-2-16,11-5 1 16,3-14 1-16,4-15 0 15,3-6-3-15,0-10 2 16,4-6 1-16,0-12 0 16,10 3 0-16,11-10 0 15,18-3 0-15,10 0 0 16,4 0 0-16,17-3 0 0,-31 0 2 15,77 7 1-15,-46-1-1 16,96 6-2-16,6-2 1 16,12 6 1-16,10-4-1 15,6 7-1-15,23 0 1 16,-5 3-1-16,36 3 2 16,3 0 1-16,-3-6-4 15,24-1 1-15,12-11 2 16,-19-14 1-16,18-2-1 15,-3-19-2-15,-18-10 1 16,3-6-1-16,-24-6 2 16,-4-13 1-16,-14-15-1 0,-14-10-2 15,-25-6 1 1,4 16-1-16,-32 3 0 16,-7-1 0-16,-3-2 0 0,-32 6 0 15,-11 9 0-15,-4 13 0 16,-10 12 0-16,-17 19 0 15,-18 7-3-15,-8 12 2 16,1 9 3-16,0 13 1 16,-11 7-1-16,-3 2 1 15,-15 0-2-15,-10-6-1 16,-7 4 1-16,-7-8-1 16,-1-5-3-16,-2-3 2 15,3-7 10-15,-1-6 3 0,5-6-8 16,3-7-1-16,-1-9-3 15,-2-6 0-15,-8-3-5 16,-3-7 1-16,-4-6 4 16,-3-6 2-16,-8-10 0 15,-3-18-2-15,-7-32 1 16,-3-6 1-16,-4-28-1 16,-7-16 2-16,-14-9-2 15,-18-38-1-15,-17 0 1 16,-15-22-1-16,-3-3-3 15,-11-13 0-15,-17 1 2 16,-11-13 0-16,4 0-2 16,10 12 2-16,7 22-1 15,8 16 0-15,9 41 0 0,12 38 0 16,6 24 2-16,8 23 0 16,7 9-16-16,3 12-6 15,0 7-38-15,0-1-14 16,4-8-89-1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4:51:49.2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11483 6382 212 0,'-11'-7'79'0,"1"7"-61"0,-1 0 12 0,4 0 2 16,0 0-6-16,4 0 2 15,-1 0-12-15,0-3-4 16,4-3-7-16,0-3 3 0,4-7 2 15,3-9-1-15,7-13 2 16,11-9 0-16,14-3 1 16,10 3-4-16,4 3 0 15,3 10-1-15,-3 9 1 16,-3 9 2-16,-4 10 4 16,-4 9 1-16,0 16 0 15,-3 15 1-15,-4 19 3 0,-6 1-5 16,-8 5 2-1,-11 17-7-15,-10 27-3 0,-10 10-1 16,-8 6-1-16,-3 22-2 16,-7-3-2-16,-4-6-2 15,-3 9 1-15,-1-9 3 16,1-20 1-16,7-14-4 16,3-17 1-16,8-9 0 15,6-9 0-15,7-3-3 16,8-4 2-16,7-3-4 15,6-6-1-15,4-12 0 16,8-10 4-16,6-13 3 16,18-15 4-16,17-12 4 0,8 2 2 15,3-6-3 1,0 0-3-16,7 7-2 0,1 6 0 16,-5 6-2-16,-10 9 2 15,-7 7-2-15,-14-1 2 16,-7 4-4-16,-7 0 0 15,-7-6-65-15,-4-4-28 16,-3-3-87 0</inkml:trace>
  <inkml:trace contextRef="#ctx0" brushRef="#br0" timeOffset="554.684">12838 5733 220 0,'-4'-47'82'0,"1"31"-64"0,3-6 20 0,-4 19 3 16,4 0-10-16,0 3-3 16,-7 9-5-16,0 10-3 15,-4 22-10-15,1 3 2 0,-1 12 4 16,4 32 3-16,4 22 3 16,3 21-8-16,3 42-1 15,8 37-5-15,6 19-3 16,8 25-2-16,7-19-3 0,17 3 1 15,15-34-1-15,3-41-3 16,-4-28 2-16,-3-29 3 16,0-24 1-16,4-16-6 15,3-19 0-15,-7-6-76 16,-11-7-32-16,-14-6-37 16</inkml:trace>
  <inkml:trace contextRef="#ctx0" brushRef="#br0" timeOffset="1859.39">13540 6451 208 0,'-22'0'79'0,"8"6"-61"0,-7 3 12 0,14-5 2 15,0-4-13-15,0 6-3 16,7-6-9-16,4-6-3 16,10-7-2-16,10-6 7 0,15-9 4 15,7-7 2-15,3-5 1 16,1 5 3-16,-1 1 0 0,1 12-4 15,-1 9 1-15,-7 13 4 16,-3 10 4-16,-7 8-3 16,-11 8-3-16,-7 5-8 15,-7 16-2-15,-10 22 0 16,-8 19 0-16,-7 3-9 16,-3 6-1-16,0 19 0 15,0 0 3-15,3-6 0 16,4-4 2-16,4 4-4 15,3-10 0-15,3-15-4 16,8-16 1-16,3-16 0 16,10-18 2-16,11-10 3 15,11-22 2-15,11-12 1 16,3-10 2-16,-1 0-1 16,-2-3 0-16,-1 0-3 15,4 3 1-15,0 0-4 0,-4 4 0 16,-3 5-43-16,-3 7-20 15,-12-3-107 1</inkml:trace>
  <inkml:trace contextRef="#ctx0" brushRef="#br0" timeOffset="2220.652">14323 5955 312 0,'7'-18'115'0,"-4"18"-89"0,4 3 8 15,-3 3-1-15,7 6-12 16,10 17 0-16,10 27-6 15,8 16-1-15,4 10-8 16,-1 37-2-16,0 22 0 0,-3 19-2 16,-4 16-2-16,-3 2 1 15,-7 7 1-15,-8-15-1 16,-2-23 2-16,-1-12-4 16,-4-19 0-16,1-13-8 15,-1-21-4-15,-3-16-42 0,1-19-16 16,-1-16-76-1</inkml:trace>
  <inkml:trace contextRef="#ctx0" brushRef="#br0" timeOffset="2882.128">14644 5858 220 0,'-4'-19'85'0,"1"4"-66"0,3-4 14 0,0 9 4 16,3-2-8-1,1-10-2-15,3-3-7 16,3-3 0-16,8-4-11 0,0 4 1 0,3 6 1 16,0 6 0-16,0 7 3 15,0 6 6-15,-3 6 2 16,0 6 0-16,-4 7-2 15,-4 6-2-15,-3 0-1 16,-3 16-5-16,-4-7 0 16,-4 0-9-16,-3 1-2 15,0-1-1-15,0-3 2 16,4-3-1-16,-1-3 2 16,4 0-7-16,0-6-1 15,4-4 2-15,3 4 1 16,3-6-1-16,8-1 0 15,3-3 2-15,4 1 2 16,3-1 0-16,4 0-1 16,-4 0-2-16,0 4-1 15,-3-1 2-15,-7 4 2 0,-4 15 4 16,-7 3 2-16,-7 4-3 16,-7 2-3-16,-11-5 2 15,-3 5 0-15,-7-2-1 16,-1-4-2-16,5-3-21 15,-1-3-11-15,7-3-53 16,11 0-20-16,7 0-49 16</inkml:trace>
  <inkml:trace contextRef="#ctx0" brushRef="#br0" timeOffset="3302.572">15773 6827 280 0,'-4'-13'104'0,"4"10"-81"0,0-6 12 16,0 6 0-16,4 0-15 15,3 0-3-15,3 3-8 16,15 0-1-16,10 3-5 15,11 0 0-15,7-3 1 0,4 0-2 16,-1 3 1-16,4 0-2 16,7 0-1-16,4 3-13 15,-4-2-4-15,-4-4-44 16,-10 0-18-16,-11 0-45 16</inkml:trace>
  <inkml:trace contextRef="#ctx0" brushRef="#br0" timeOffset="3753.54">17064 5955 272 0,'-7'-15'104'0,"3"15"-81"0,1 0 5 15,3 0-2-15,-4 6-17 16,1 6-5-16,3 17-2 15,-4 11 0-15,1 17-1 16,-1 2-1-16,1-2 1 0,-1 9 12 16,1 0 6-16,3 3-5 15,3 0-3-15,4 0-4 16,4-13 0-16,6-9-4 16,5-12 0-16,2-10-1 15,11-7 1-15,8-8-2 16,6-10 2-16,4 0-2 0,0-3-1 15,-4-4-41-15,-6-5-20 16,-8-4-82 0</inkml:trace>
  <inkml:trace contextRef="#ctx0" brushRef="#br0" timeOffset="4053.141">17554 5861 260 0,'-14'-3'99'0,"11"6"-77"0,-4 4 7 0,3-1-3 0,-3 6-8 16,3 10 2-16,1 10 2 16,-1 34 1-16,1 9-12 15,-1 6-2-15,1 16 1 0,-1 26-6 16,1 2 0-1,-1 1 0-15,4 15 2 0,4-10-5 16,3-8-1-16,0-1 0 16,3 3 2-16,8-12-32 15,0-19-12-15,-1-6-36 16,1-13-14-16,0-12-22 16</inkml:trace>
  <inkml:trace contextRef="#ctx0" brushRef="#br0" timeOffset="4486.279">18143 5560 212 0,'-10'-34'82'0,"3"21"-64"0,0 1 20 0,3 9 5 0,-3 3-18 15,0 6-3-15,0 10-8 16,0 18 1-16,0 29-8 16,3 15 2-16,4 22 4 0,0 35-5 15,4 19 0-15,3 37-4 16,4 13-3-16,3 9 0 16,0-6 1-16,10-3-3 15,12-25 0-15,6-32-1 16,7-22-2-16,4-24-30 0,-3-23-15 15,-4-15-83 1</inkml:trace>
  <inkml:trace contextRef="#ctx0" brushRef="#br0" timeOffset="4968.993">18440 6485 200 0,'-11'-44'74'0,"11"44"-58"0,14-37 23 15,-14 34 4-15,11-16-10 16,-4 3-2-16,14-15-9 15,-7 12-4-15,11-6-10 16,-8 6 6-16,12 10 5 0,-5-1 5 16,8 16 3-16,-4 1-8 15,4 8-1-15,-4 1-7 16,-3 9 1-16,-4-3-7 16,-7 25-1-16,-3-6-2 15,-15 31 1-15,1-16-2 16,-15 17 2-16,4-14-4 15,-4 32-2-15,4-19 2 16,4 13 0-16,-1-16-2 16,15 0 2-16,-4-13-1 15,24-2 0-15,19-4 2 0,3-16 2 16,3-12-1-16,-10-12-1 16,-11-4 1-16,11-9-1 15,-7 0-42-15,6-13-17 16,-6 0-104-1</inkml:trace>
  <inkml:trace contextRef="#ctx0" brushRef="#br0" timeOffset="5314.235">19096 5626 272 0,'0'0'104'0,"14"25"-81"0,7 22 23 16,-17-37 5-16,17 18-14 15,-4-3-3-15,26 25-14 16,-11-9-2-16,17 53-11 0,-10-19-4 0,7 66 0 15,7 41 0 1,-15 9 1-16,-6-6-2 0,-18-50 1 16,0-31-2-16,-7 34 2 15,0-22-31-15,-3-3-11 16,-1-23-70-16,-3-8-30 16,0-19 15-1</inkml:trace>
  <inkml:trace contextRef="#ctx0" brushRef="#br0" timeOffset="6589.304">10597 9912 236 0,'0'0'90'0,"0"0"-70"0,0 0 2 0,0 7-6 15,4-4-3-15,7 12 3 16,6-2-5-16,11 9-1 16,8-3-6-16,6 0 2 0,4-4 3 15,0 1-3-15,7-4 2 16,7-8-5-16,3 2 0 15,1-6 1-15,-4-6 0 16,-7 6-2-16,-4-4-2 16,-10 4 3-16,0 0 0 15,-11 4-1-15,-7 2 1 16,-3-3 0-16,-4 6 1 16,-4 1-18-16,-3-1-5 15,-3-3-62-15,-4-6-24 16,-14 4-1-16</inkml:trace>
  <inkml:trace contextRef="#ctx0" brushRef="#br0" timeOffset="6920.381">10827 10702 228 0,'-14'19'85'0,"10"-9"-66"0,4-1 5 0,4-3-1 15,3-2-7-15,3-1 1 16,8 0 2-16,3-3 0 16,7 0-10-16,4 0 1 0,10 0 1 15,11 0-2-15,7 0 2 16,0 3-6-16,-3 0-3 15,-4 0 1-15,0 0 0 16,-4 0-1-16,0 1-2 16,-3-1 3-1,0 0 0-15,-4 0-26 0,-6 0-11 16,-5 3-102 0</inkml:trace>
  <inkml:trace contextRef="#ctx0" brushRef="#br0" timeOffset="7791.05">12418 9815 172 0,'-7'-9'66'0,"0"9"-52"0,0-3 21 0,3 3 5 0,1 0-14 16,-1 0-4-16,1 0-7 15,-1-7-2-15,0 7-7 16,1-3 0-16,-1-3 4 0,1 6-2 16,3-6 1-16,0-1-5 15,3-2-3-15,4 0 4 16,8-1 4-16,6 1 4 15,10 2 2-15,8 4-4 16,11 3-1-16,3 7 0 16,-4 2 4-16,0 7-2 15,-6 3 3-15,-4 6-4 16,-4 6 1-16,-7 16-1 16,-3 13 3-16,-8 5-7 15,-6 4-2-15,-8 16-1 0,-6 15 0 16,-8-2-2-16,-3-7-2 15,-3-10 1-15,-5-9-1 16,5-6 0-16,3-6 0 16,3-10 0-16,4-10 0 15,7-2-5-15,7 0 1 16,4-10 2-16,6-6 3 16,8-3-5-16,7-10 1 15,14-9 1-15,7 0 1 16,3-9 1-16,0-1 2 15,-6 1-1-15,-4 9 2 16,-4-3-2-16,-7 3-1 0,-3 0 1 16,-7-3 1-16,-1 0-34 15,-6-10-16-15,0 4-114 16</inkml:trace>
  <inkml:trace contextRef="#ctx0" brushRef="#br0" timeOffset="8195.996">13324 9367 212 0,'-3'-7'79'0,"-1"4"-61"0,-3 3 19 0,4 0 6 16,-4 3-13-16,3 7-3 16,1 9-9-16,3 18-3 15,3 20-9-15,4 5 3 0,4 17 3 16,6 31-4-16,5 9 0 15,9 16-4-15,8 31-1 16,7-6-1-16,3 6 1 0,4-3-2 16,-3-19-1-1,-1-22 1-15,-3-15-1 0,-4-25-18 16,1-23-8-16,3-18-19 16,-8-16-8-16,-2-9-68 15</inkml:trace>
  <inkml:trace contextRef="#ctx0" brushRef="#br0" timeOffset="9018.828">13928 9903 188 0,'-11'-57'71'0,"11"42"-55"0,-3-10 17 0,3 15 5 16,0 1-7-16,0 3-1 15,-4 3-3-15,1 3-2 16,-1 0-14-16,-3 9 0 0,0 0 2 15,0 1 2-15,-4 9 3 16,1 9-8-16,-1 3-3 0,0 7-4 16,4 6-3-16,-3 3 1 15,6-3 1-15,1-4-3 16,3-2-2-16,0-7 2 16,3-6 2-16,4 0-5 15,4-9 1-15,0-3 1 16,6-7 3-16,8-3-2 15,10-3 0-15,4 0-1 16,3 0 0-16,4 0 2 16,-4 3 0-16,1 4 2 15,-4 2 1-15,-1 3-4 16,-2 1 1-16,-5 3 0 16,-2 6 0-16,-5 3 0 15,-2 6 2-15,-5 7 1 0,-3-1 1 16,-7 1 0-16,-7 0 2 15,-7-4-5-15,-3 1-1 16,-4-1 2-16,-1-6 1 16,-2-3-1-16,-4-3 1 15,0-6-4-15,-1-7 0 16,1-2 1-16,0-10 2 16,0-7-3-16,7-9-2 15,3-9-1-15,4-25 3 16,7-13 0-16,4-6 3 15,6-3-1-15,1-26-1 16,3-5 3-16,0-1 0 16,-3-3 1-16,-1-6 2 15,-3 3-3-15,-7 16 0 0,-3 19-1 16,-4 15 1-16,-4 22-2 16,-7 13 2-16,-3 16-4 15,-7 18 0-15,-4 19 1 16,-3 9 2-16,0 1-3 15,3 3 0-15,7-10 1 16,8-3 0-16,6-10-38 16,8 1-14-16,10-6-100 15</inkml:trace>
  <inkml:trace contextRef="#ctx0" brushRef="#br0" timeOffset="9395.376">14415 9097 268 0,'-15'-9'101'0,"12"12"-78"0,3 0-7 15,7 10 38-15,7 5-20 16,7 7-9-16,11 10-7 0,7 3-12 16,7 12-4-16,-1 22 1 0,1 19 0 15,0 9 1-15,-3 25-2 16,-5 10-2-16,-2 0 3 16,-8 9 0-16,-7 7-4 15,-3-23 1-15,-8-15-2 16,-3-6 0-16,0-13 2 15,0-12 2-15,0-17-23 16,1-14-8-16,-1-8-54 16,3-14-24-16,1-14-10 15</inkml:trace>
  <inkml:trace contextRef="#ctx0" brushRef="#br0" timeOffset="9876.431">15649 9991 216 0,'-3'-3'82'0,"3"3"-64"0,3-4 18 15,1 4 2-15,-1 0-11 16,8 0-1-16,3 0 0 16,0 0 3-16,4-3-15 15,6 0-1-15,12 0 0 0,6 0-7 16,7 3-1-16,4 3-3 16,0 3-2-16,0 1 1 15,-3 2 1-15,-5 4-6 0,-2-1 1 16,-4-3-34-1,-4 1-16-15,-3-4-60 16,-4-6-55-16,-3 0 65 16</inkml:trace>
  <inkml:trace contextRef="#ctx0" brushRef="#br0" timeOffset="11421.994">16806 9301 248 0,'-7'-6'93'0,"4"6"-72"0,-1 6 3 16,1-3-5-16,3 13-8 16,0 3 1-16,0 6-1 15,3 9 1-15,1 13-6 16,-1 3-2-16,1-3 2 0,-1-3-1 16,4-3 0-16,4-7-1 15,0 4 2-15,6-10-3 16,4-3-2-16,8-3 2 15,2-3 2-15,5-9-2 0,-1-7-2 16,0-3 0-16,0 0 1 16,-3 0-1-16,0 0 2 15,-4-3-68-15,0 3-31 16,-3 0-26 0</inkml:trace>
  <inkml:trace contextRef="#ctx0" brushRef="#br0" timeOffset="11707.191">17201 9313 288 0,'-3'0'110'0,"-1"0"-86"0,4 0 0 0,0 0-4 0,0 13-5 16,0 9 0-16,4 12-5 15,-1 23-2-15,5 6-4 16,2 6-1-16,1 9 1 0,-1 19-2 16,4 3 1-16,0-5-2 15,4-8-1-15,3-2 1 16,0 3-1-16,4-4-3 16,0-11 0-16,0-14-53 15,-4-15-25-15,-4-13-47 16</inkml:trace>
  <inkml:trace contextRef="#ctx0" brushRef="#br0" timeOffset="12067.709">17579 9050 244 0,'-21'-6'90'0,"14"12"-70"0,-4 3 8 0,8 1 0 0,-1 6-8 16,4 9-2-16,4 6-6 15,3 7-2-15,3 18-6 16,4 22 2-16,4 20 3 0,3 8-1 15,7 20 3-15,1 5-6 16,2-8-1-16,5-4-2 16,2 3 1-16,5-6-2 15,-1-25-1-15,0-13-2 16,-6-18 1-16,-1-13-34 16,-7-19-15-16,-3-9-82 15</inkml:trace>
  <inkml:trace contextRef="#ctx0" brushRef="#br0" timeOffset="12518.741">17925 9599 236 0,'-11'-19'90'0,"11"19"-70"0,7-56 15 0,0 34 2 16,7-3-15-16,4-1-4 15,0 11-5-15,-4-1-1 16,10 7-6-16,-2 9 3 0,6 9 1 0,11 22 3 16,-4 10 3-16,-7 3-7 15,-3 3-1-15,-8 3 0 16,-6-3 0-16,-7 13 0 15,-4-13 0-15,0-9-2 16,3 15-1-16,4 10-3 16,0-23-2-16,-3-5-2 15,10-4 1-15,7 7 1 16,4-7 0-16,3-9 4 16,0-9 2-16,4-7-2 15,3-6-1-15,-3-3-1 16,0-7 1-16,-4-2-7 15,0-4 1-15,-3-3-39 16,-1-3-16-16,-6 10-64 16,0-4-60-1,-1 4 61-15</inkml:trace>
  <inkml:trace contextRef="#ctx0" brushRef="#br0" timeOffset="12817.913">18359 8994 320 0,'10'-16'121'0,"1"13"-95"0,13 9 7 0,-9 7-3 0,9 9-8 15,4 15-1-15,8 17-5 16,-1 5-2-16,11 26-8 15,10 21-2-15,1 4 0 0,-1 9-2 16,-6 16 1-16,-5-10 0 16,-2-2 1-16,-8 2-5 15,-7 1 1-15,-3-14-2 16,-4-11 0-16,-3-13-42 16,-4-13-20-16,0-12-96 15</inkml:trace>
  <inkml:trace contextRef="#ctx0" brushRef="#br0" timeOffset="13584.135">19643 9536 232 0,'-11'19'88'0,"11"-19"-69"0,0 9 2 0,0-9-3 0,4 0 3 16,-4 7 5-16,14-14 1 15,-4 7 1-15,26-22-15 16,-5 4 1-16,22-14 0 0,-10 7-5 16,24-6-3-16,-11 3-3 15,22 6-3-15,-15 3 1 16,8 16-1-16,-18-1-20 16,-4 14-9-16,-7-1-38 15,-10 13-17-15,-7-3-31 16</inkml:trace>
  <inkml:trace contextRef="#ctx0" brushRef="#br0" timeOffset="13814.987">19988 9950 256 0,'7'38'96'0,"-7"-38"-75"0,18 15 12 0,-18-12 2 15,11-3-10-15,-1 0-2 16,18-9-11-16,-6 0-3 16,24-10-5-16,-8 6-3 0,15-6 0 15,-10 4-1-15,6-4 2 16,-7 3-54-16,8 1-22 16,-12 2-53-1</inkml:trace>
  <inkml:trace contextRef="#ctx0" brushRef="#br0" timeOffset="14485.606">21484 8818 212 0,'-10'-53'82'0,"10"53"-64"0,-4-47 18 15,1 40 2-15,3-8-14 16,0 2-1-16,3-2-2 15,1 5 1-15,6 20-12 16,1-4 5-16,6 22 5 0,1-6-7 16,7 28 0-16,-8-3-5 15,8 38-3-15,-4-16-2 16,0 34 0-16,-3-21-2 16,0 24-1-16,-4-21-4 15,3 3 0-15,-2-16-27 0,-1-3-11 16,-4-16-50-16,1-6-21 15,-4-3 7 1</inkml:trace>
  <inkml:trace contextRef="#ctx0" brushRef="#br0" timeOffset="15012.191">22038 8793 156 0,'7'-47'57'0,"-7"47"-44"0,4-78 21 0,-4 68 5 0,0-21-6 15,0 3-2-15,0-4-4 16,0 4-2-16,-4 3-14 16,1 6 4-16,-4 13 3 0,-1 0-10 15,-2 27-2-15,3-5-2 16,-4 31 2-16,1-6-1 15,-4 37 0-15,3-15-3 16,0 44 1 0,4-23-2-16,4 51-1 0,-1-31 1 15,11 21 1-15,-3-21-1 16,17 12-1-16,-7-29-2 16,25-8 1-16,-7-17 5 15,17-27 2-15,-10-7 6 0,10-28 3 16,-10 6-2-16,3-21 0 15,-6 2 1-15,-1-28 2 16,-7 7-5-16,-3-26-1 16,-4 13-4-16,-10-9-1 15,-4 15-3-15,-18 0-2 16,1 7 3-16,-29 3 0 16,7 9-4-16,-21 18-1 15,11 1 1-15,-4 35 0 16,7-4-4-16,7 16 1 15,8-10-36-15,9 1-15 16,5-7-56-16,20-12-24 16,-2-4 22-16</inkml:trace>
  <inkml:trace contextRef="#ctx0" brushRef="#br0" timeOffset="15387.836">22592 9150 240 0,'-28'25'90'0,"28"-25"-70"0,0 10 10 0,0-10-1 16,10 0 0-16,1 0 5 16,17-10-10-16,-3 4-5 15,21-13-10-15,-15 10-6 0,12-4 0 16,-8 1-2-16,11 3 2 15,-7-1-15-15,7 4-5 16,-8 0-66-16,5-7-28 16,-8 0-5-16</inkml:trace>
  <inkml:trace contextRef="#ctx0" brushRef="#br0" timeOffset="16226.648">23597 8479 244 0,'-24'-43'93'0,"24"43"-72"0,-25-19 16 0,21 16 4 16,-6-4-15-16,-1 7-3 15,-3 0-9-15,4 0-4 16,-8 16-5-16,4-7-2 0,-7 16 1 16,3-3 0-16,-7 13 0 0,4-1-5 15,0 4-1-15,3-7 1 16,8 1 0-16,3 2-2 16,10-6 2-16,1-6-1 15,10 0 0-15,0-3 0 16,21-3-2-16,-7-4 5 15,25 4 3-15,-10-3-1 16,13 15-2-16,-10-6 0 16,7 25 1-16,-11-6-1 15,1 6-1-15,-12-4 7 16,-2 5 3-16,-8-14 3 16,-11 13 5-16,1-9-8 15,-11 6-1-15,0-10-5 16,-14 10-3-16,0-10 0 15,-15 4-1-15,5-3 0 0,-15-7 0 16,7-6 0-16,-7-13 2 16,8 1-1-16,-1-17-1 15,7 1-2-15,8-16-1 16,2 3 2-16,15-22 0 16,0 10 1-16,18-47 0 15,-4 15-3-15,21-34 0 16,-6 22 4-16,10-51 1 15,-11 29 0-15,0-13 1 16,-3-15-2-16,-15 53-1 16,1 12 3-16,-11 19 0 15,-7 7-4-15,-4 18-1 16,1 0-2-16,-8 16 3 0,4 0-7 16,0 10 1-16,3-4-32 15,8-3-12-15,-1 7-31 16,11-7-14-16,11-3-14 15</inkml:trace>
  <inkml:trace contextRef="#ctx0" brushRef="#br0" timeOffset="16588.461">24402 8743 268 0,'-4'-3'101'0,"4"3"-78"0,11-13 9 0,-11 13-3 16,10-9-4-16,-3 2 2 0,18-8-13 15,-4 2-5-15,14-2-6 16,-3 5-3-16,7 7 3 16,-7-3-2-16,3 15 2 0,-7-9-31 15,1 16-13-15,-5-4-98 16</inkml:trace>
  <inkml:trace contextRef="#ctx0" brushRef="#br0" timeOffset="16814.973">24426 9132 256 0,'-3'9'96'0,"3"-9"-75"0,21-6 19 0,-17 6 4 15,13-10-8-15,1 4-1 16,17-13-22-16,-7 4-7 16,15-1-5-16,-8 0 1 0,14-3 1 15,-10 10-1-15,18-4-2 16,-12 1-39-16,12-1-19 16,-11 4-83-1</inkml:trace>
  <inkml:trace contextRef="#ctx0" brushRef="#br0" timeOffset="17579.549">26247 8138 204 0,'-4'-35'77'0,"-3"19"-60"0,-3-9 15 16,-1 19 2-16,-3 0-4 16,-4 3 0-16,-7 3-11 15,-6 6-1-15,-5 3-11 16,1 7 2-16,-4 3 2 0,4 3-4 15,3 3-2-15,1 0-5 0,2 6 0 16,1 4-2-16,3 2 0 16,1 4 2-16,6 3 2 15,4-3-3-15,7-7 0 16,3-5-1-16,8-4 0 16,-1-7 2-16,19 1 0 15,-5-9 0-15,29-1 0 16,-11 1 2-16,22 2 1 15,-11 1-1-15,10 12 1 16,22 9 2-16,-22-6 4 16,-10-3-4-16,11 7-1 15,-12-7 4-15,1 13 5 16,-10-4 2-16,-8 16 0 16,0-9 1-16,-21 15 0 0,-3-12-4 15,-22 6-2-15,0-9-11 16,-10 0-1-16,7-7 0 15,-11-2 3-15,7-7 0 16,-6-9 2-16,6-4-4 16,-3-9 0-16,3 0-1 15,7-12 0-15,4 3 0 16,11-29 0-16,-1 7 2 16,15-35 0-16,-4 13 0 15,18-44 0-15,13-41 0 16,8 7 0-16,-3-1 0 15,-5-9 2-15,-13 13-1 16,-11 21-1-16,-14 20-2 16,-10 15 1-16,-8 18 1 0,-3 14 0 15,-4 9-7-15,0 12 0 16,1 7-28-16,-1 9-9 16,0 6-77-1,-3 3-69-15,-4 4 64 16</inkml:trace>
  <inkml:trace contextRef="#ctx0" brushRef="#br0" timeOffset="18447.68">25291 7307 264 0,'10'-32'101'0,"-6"32"-78"0,3 13 4 16,-4 3-3-16,4 12-8 15,0 25 3-15,1 26-4 0,-1 18 1 16,3 34-9-16,1 26 0 0,-4 3 0 16,0-41-3-16,3 107-1 15,-3-60-1-15,4 69 1 16,-4-65-2-16,11 12-1 16,-4-45 1-16,0 17-1 15,-3-32 0-15,-4 4 2 16,-4-29-1-16,-3-6-1 15,0-19 1-15,-3-9 1 16,-1-10-3-16,8-12 0 16,-4-7 3-16,21-12 3 15,-4-6 0-15,26-16 2 16,-8 0-4-16,50-22 0 16,-18 3-3-16,49-18-1 15,-28 8 3-15,68-2 1 16,-40 6 1-16,57 0 2 0,-39 6 3 15,32 0 2-15,-39 4-3 16,28-1-3-16,11 0-2 16,-39 4-3-16,-32 2 3 15,-42 4 0-15,-7 3 3 16,-14-3 1-16,-8-4-6 16,-10 1 0-16,-3-1-1 15,-8-15 0-15,1 3 0 16,-8-50 2-16,1-63-3 15,-1-50 0-15,1-12 1 16,-4-38 0-16,-11-35 0 16,-17 13 2-16,-18-13-3 0,-3 38 0 15,-1 41-1-15,-3 18-2 16,-3 17 3-16,-4 37 0 16,0 18 1-16,3 23 2 15,4 15-3-15,7 10 0 16,0 15 1-16,-7 7 2 15,-14 9-3-15,-21 6 0 16,-4 16 1-16,-21 22 0 16,-21 16 0-16,4 37 0 15,-1 22 0-15,0 0 2 16,15 1-3-16,24-7-2 16,21-19-38-16,26-25-17 15,20-28-103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4:52:10.59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8121 7906 228 0,'-14'-10'88'0,"7"7"-69"0,-4-3 11 0,8 6-2 0,-1-3-8 15,1-4-1-15,-1 7-7 16,1-3-2-16,3-3-6 16,3 6 2-16,4-3 0 15,4 3 4-15,10 0 1 0,11-6-1 16,10 2 1-16,11-2-2 16,3-6 2-16,1-1-4 15,-1 1-2-15,8-4 0 16,6 0-1-16,4-3-2 15,0 7-2-15,-3-4 1 16,-4 0-1-16,-7 4 0 16,0 3 0-16,-4-1 0 15,-6 1 2-15,-4 2-1 16,-4 7 2-16,-7 4 0 16,-6 2 1-16,-5 3-2 15,-6 4-2-15,-8 2-26 16,-6 1-12-16,-8 3-10 0,-6-3-1 15,-8 2-77 1</inkml:trace>
  <inkml:trace contextRef="#ctx0" brushRef="#br0" timeOffset="299.496">8223 8473 236 0,'7'3'88'16,"7"0"-69"-16,11 1 19 0,-14-1 6 0,10-3-12 16,11 3-1-16,3 0-9 15,7 0-4-15,4-3-10 16,11 0-3-16,17 0-1 0,7 0-2 15,3 0-2-15,1-3 3 16,3 0 0-16,0 3-4 16,-3 6-1-16,-7 3-68 15,-11 7-27-15,-7-6-36 16</inkml:trace>
  <inkml:trace contextRef="#ctx0" brushRef="#br0" timeOffset="1215.797">11010 6836 208 0,'-10'-18'79'0,"6"14"-61"0,-3-5 12 0,4 9 4 0,3 0-14 16,-8 6-3-16,5 7-2 16,-1 9 1-16,4 15-9 15,0 32 5-15,4 16 1 0,3 12-2 0,4 44 1 16,3 7-7-1,7 34-1-15,7-1-2 16,4 17-2-16,7-4 1 16,-1-18-1-16,5-10 0 0,-4-18 2 15,-1-23-1-15,5-28-1 16,-8-22-10-16,-3-28-6 16,-4-28-43-16,0-25-16 15,0-16-41 1</inkml:trace>
  <inkml:trace contextRef="#ctx0" brushRef="#br0" timeOffset="1497.219">11314 7893 272 0,'-7'3'101'0,"14"-3"-78"0,7 0 6 16,-4 0 0-16,8 0-9 15,3 0-2-15,7-9-10 16,11-1-3-16,11 1-3 16,2-4-2-16,5 4 1 0,-1 0 1 15,-3 2 3-15,0 1-20 16,0 0-9-16,4 0-50 0,2-7-22 15,-6-3-14 1</inkml:trace>
  <inkml:trace contextRef="#ctx0" brushRef="#br0" timeOffset="2217.057">12079 7366 220 0,'-10'-9'85'0,"6"6"-66"0,0-3 8 15,4 2 0-15,4-5-5 16,7-4-1-16,10-5-3 16,7-11-1-16,11-5-9 15,3-4 4-15,0 7 1 0,1 6 2 16,-4 9 4-16,-4 10-2 0,-3 15 1 15,-8 10 6-15,-6 12 5 16,-4-12-10-16,-10 25-3 16,-8 0-7-16,-3 3-4 15,-4 13-2-15,1-4-3 16,-1-3-2-16,4-6-1 16,0-9-1-16,7-3 3 15,0-7-2-15,4-6 1 16,6-3 0-16,8-7 0 15,10 1 2-15,7-1 0 16,11 4 0-16,11-4 0 16,-4 10 0-16,-4 0 2 15,-3 3-3-15,-4 4 0 16,-7 5 1-16,-6 10 2 16,-8 3 1-16,-7 3 1 0,-10-3 0 15,-8 0 2-15,-7-3-1 16,-6 0 0-16,-8-6-3 15,-10-1-2-15,-8-2 1 16,-9-1-1-16,-1 1 0 16,3-4 0-16,1-6-5 15,7-3-1-15,6-6-24 16,8-4-8-16,7-2-18 16,7-7-5-16,7-6-77 15,7-7-44 1,7-8 86-16</inkml:trace>
  <inkml:trace contextRef="#ctx0" brushRef="#br0" timeOffset="2562.875">12686 6677 308 0,'3'-26'115'0,"-3"26"-89"0,11 13 1 0,-4 6-4 15,11 9-2-15,6 16 2 0,1 12-1 16,3 26-2-16,4 15-10 16,7 10-6-16,7 37-1 0,0 3-2 15,-1 13-1-15,1 16 3 16,-7-16 0-16,-4 9-4 15,-3-3 1-15,-4-18 0 16,-6-14 2-16,-1-5-6 16,-4-7-1-16,1-18-38 15,-4-20-16-15,0-18-94 16,-3-22-40 0,-4-22 100-16</inkml:trace>
  <inkml:trace contextRef="#ctx0" brushRef="#br0" timeOffset="2967.688">13021 6150 276 0,'0'-10'104'0,"-3"13"-81"0,-5 13 5 0,5-3-2 16,-1 15-4-16,-3 6 2 0,4 4-7 16,-1 3-2-16,1 3-9 15,3 6 3-15,0 3 1 0,3 0-3 16,4-6-2-16,4-6 0 15,3-6 1-15,4-7-3 16,3-6-2-16,0-10 2 16,4-8 2-16,-1-4-2 15,1-4 0-15,0-8-1 16,-1-4 1-16,-2-3-13 16,-1 1-6-16,-4-1-33 15,-2 0-14-15,-1 6-82 16</inkml:trace>
  <inkml:trace contextRef="#ctx0" brushRef="#br0" timeOffset="3257.833">13303 6046 312 0,'-3'-15'115'0,"-1"11"-89"0,1 8 8 0,-1 2-4 16,4 10-12-16,0 15-3 15,0 22-6-15,4 7-4 16,-1 9-2-16,1 22-3 0,-1 12 1 16,4 4-1-16,0-4 2 15,0 4 1-15,4-4 1 16,0-12-5-16,3-9-1 15,0-20-37-15,3-5-14 0,5-7-94 16</inkml:trace>
  <inkml:trace contextRef="#ctx0" brushRef="#br0" timeOffset="3977.706">14400 7401 204 0,'-17'0'77'0,"13"3"-60"0,4-3 10 0,0 0 1 16,0 0-8-16,7 0 1 16,4 0-1-16,7 0 0 15,6-3-11-15,8 0 3 0,7 0 4 16,3-1 1-16,4 1 1 15,3 0-7-15,4-6-4 16,11 6-2-16,6-7 1 16,4-5-5-16,-3 2-1 15,-8 0 0-15,-3 1 2 16,-7 2-1-16,-7 7-1 16,-7 6-2-16,-7 4 1 15,-8 2-45-15,-6 4-22 16,-7-4-67-1</inkml:trace>
  <inkml:trace contextRef="#ctx0" brushRef="#br0" timeOffset="4275.721">14863 6814 236 0,'0'-9'90'0,"0"9"-70"0,7 0 13 16,-4 6 1-16,8 1-5 0,3 11 3 15,3 11-9-15,5 24-2 16,2 25-12-16,1 4-1 0,0 24-1 16,3 26-3-16,-3 0-3 15,-1 3 2-15,5 15 0 16,-5-15-1-16,1-19-2 15,0-16 1-15,-4-21 1 16,3-23-32-16,5-21-12 16,-1-17-102-1</inkml:trace>
  <inkml:trace contextRef="#ctx0" brushRef="#br0" timeOffset="4833.243">16023 6987 200 0,'-46'-9'74'0,"32"-1"-58"0,-7-6 12 0,14 7-1 16,0-7-4 0,3-6 0-16,4-9-3 15,7-19-3-15,4-13-9 0,10 0 1 0,4 7 2 16,3 6 0-16,0 9 3 16,4 13 4-16,0 12 3 15,-4 13 0-15,0 19 2 16,1 24-4-16,-5 14-2 15,-3 5-7-15,-7 4-2 16,-6 19 0-16,-5 18 0 16,-6 0-4-16,-5 7-1 15,-2 18-3-15,-1 1-1 16,1-4-1-16,-1-12 0 16,8-1 2-16,3-11 2 15,7-11-3-15,3-11 0 16,11-20-1-16,8-12-2 15,9-13 3-15,15-12 0 16,0-9 1-16,0-10 2 0,4-10-1 16,-1 1 2-16,8-7-2 15,6-3 2-15,1-3-29 16,-8 0-9-16,-3 4-36 16,-7-1-15-16,-7 6-51 15</inkml:trace>
  <inkml:trace contextRef="#ctx0" brushRef="#br0" timeOffset="5238.189">16909 6093 240 0,'-4'-72'90'0,"1"60"-70"0,-4-4 10 0,3 13-1 16,0 3-9-16,-3 3 1 15,0 10-8-15,0 18 0 16,0 22-8-16,4 13 6 0,3 16 4 15,7 40-5-15,3 13-1 0,8 40-5 16,3 10-3 0,11 44 2-16,0-9 0 0,6 2-4 15,5-24 1-15,3-35 0 16,7-10 0-16,7-30-18 16,3-32-8-16,1-22-4 15,-8-29 0-15,-3-18-62 16,-4-19-62-1,-3-6 47-15</inkml:trace>
  <inkml:trace contextRef="#ctx0" brushRef="#br0" timeOffset="5553.431">17276 7363 260 0,'-22'10'99'0,"26"-7"-77"0,6 3 9 0,1-3 1 15,10-3-9-15,15-3-1 16,6-3-8-16,7-7-4 0,4-2-5 15,0 5-2-15,4-2 1 16,6-1-5-16,1 4 1 0,-5 2 0 16,-2 1 2-16,-8 0-54 15,-6-4-24-15,-8-2-55 16</inkml:trace>
  <inkml:trace contextRef="#ctx0" brushRef="#br0" timeOffset="6138.366">17854 6692 244 0,'-14'-22'93'0,"21"3"-72"0,7-28 11 0,-3 29 3 16,13-11-12-16,8-2-1 16,11 0 0-16,2-4 1 15,5 13-12-15,6 0 2 0,4 13 1 16,-3 9 4-16,-8 6 3 16,-10 10-9-16,-7 15-2 15,-11 13-4-15,-7 9 1 16,-11 4-4-16,-6-4-2 15,-4-9 0-15,0 0 1 16,0-6-1-16,0-7 2 16,3-3-4-16,4-3 0 15,7 0-1-15,4-9-2 0,-4 0 3 16,14 2 0-16,14 11 1 16,1 5 0-16,-1 7-3 15,4 0 2-15,-1 9 3 16,1-3 1-16,-4-3-4 15,-3-3 1-15,-7-1 0 16,-7 4 2-16,-8 3 1 16,-10 3 1-16,-7 1 2 15,-7 5 3-15,-7-9-2 16,-4 0-2-16,-7-3-5 16,-3-6-2-16,-7-4 1 15,-4-6 2-15,-3-6-7 16,-4-9-3-16,3-7-31 15,8-6-13-15,7-3-22 0,13-3-6 16,5-1-49 0</inkml:trace>
  <inkml:trace contextRef="#ctx0" brushRef="#br0" timeOffset="6468.672">18718 5767 288 0,'11'-28'107'0,"-11"28"-83"0,46 25 2 16,-25-3-6-16,11 13 0 15,7 15 2-15,6 28-3 16,-2 26 1-16,-1 12-11 15,4 37-5-15,0 10-3 0,7 32-1 16,0-10 0-16,0 28 4 16,-8-16 5-16,-2-2-7 15,-15-38-1-15,-7-41-1 16,4 34 0-16,-4-34-5 16,-3 13-1-16,-4-32-44 15,-7-16-18-15,0-18-74 16</inkml:trace>
  <inkml:trace contextRef="#ctx0" brushRef="#br0" timeOffset="6982.266">19900 6930 244 0,'-3'7'93'0,"3"-7"-72"0,10 9 9 0,-10-6-1 15,11 0-2-15,-4-3 3 16,14 0-5-16,-3 0-1 16,21-3-13-16,-8-3-7 0,29 0 0 15,-10-1-1-15,13 7 1 16,-13 0-2-16,6 0 1 16,-10 0-4-16,14 0 0 15,-11 0-37-15,8-3-14 16,-8 0-89-1</inkml:trace>
  <inkml:trace contextRef="#ctx0" brushRef="#br0" timeOffset="7415.961">20493 5855 300 0,'-7'-6'112'0,"7"6"-87"0,0 3 4 15,3 3-2-15,4 4-7 16,4 2 3-16,7 4-7 16,10-1-1-16,11 1-9 15,14 3 5-15,7 0 2 0,3 3-2 0,4-3 1 16,11-1-7-1,10 4-1-15,0 3-2 16,-3 4 1-16,-11 5-4 16,-11 4 0-16,-6-1 1 0,-22 1 2 15,-3-10-1-15,-15 32 2 16,-2-7-2-16,-12 38 2 16,1-16-2-16,-15 51 2 15,4-29-2-15,-18 28 2 16,8-24-2-16,-19 40-1 15,12-28 1-15,-5-4-1 16,8-15-36-16,0-6-15 16,3-19-56-16,4 3-22 15,4-18 4 1</inkml:trace>
  <inkml:trace contextRef="#ctx0" brushRef="#br0" timeOffset="8348.897">22035 6573 240 0,'-4'-13'90'0,"4"13"-70"0,7-15 8 0,-7 15-2 0,7-6-3 15,0 2 1-15,11 1-5 16,-4 0 1-16,14 3-11 15,-3 0 1-15,10 3 1 0,-7 0-2 16,11 1 0-16,-7-4-3 16,10-7-1-16,-7 1-6 15,11-3 1-15,-7-1 0 16,3 1 2-16,-6-1-8 16,-8 1-3-16,-3 6-72 15,-11 3-34-15,-4 0-10 16</inkml:trace>
  <inkml:trace contextRef="#ctx0" brushRef="#br0" timeOffset="8559.406">22257 6981 220 0,'-14'22'82'0,"14"-22"-64"0,14 12 20 0,-14-9 5 16,14-3-9-16,-4 0 0 15,19-6-10-15,-8 3-5 16,25-10-11-16,-11 4-5 0,25 0 0 16,-11 2-4-16,11 4 0 15,-10-3-48-15,10 6-19 16,-14 0-63 0</inkml:trace>
  <inkml:trace contextRef="#ctx0" brushRef="#br0" timeOffset="9457.963">24021 6197 288 0,'0'-57'107'0,"-4"35"-83"0,4-6 8 0,-3 19-2 15,-4-1-5-15,-4 1 0 16,-3 3-12-16,-4 3-3 16,-3 3-6-16,-4 3 4 0,8 6 4 15,-1 0-4-15,-7 20-2 16,4-10-3-16,-11 18 0 16,4-5-4-16,-7 8 0 15,7-5 3-15,-8 6 1 16,8-4-4-16,4 4-1 15,2-7 1-15,8 4 0 0,4-10-2 16,17-3 2-16,0-6-1 16,25-6 0-16,-8-1 2 15,19-2 2-15,-8-1-3 16,21 4 0-16,-10 2 1 16,18 17 0-16,-8-7 0 15,-3 15 2-15,-11-8-1 16,-3 15 2-16,-7-10-2 15,-11 26 2-15,-3-13 4 16,-11 13 6-16,0-13 4 16,-18 7 4-16,4-10-7 15,-21 6-1-15,3-12-7 0,-14 6-2 16,8-10-2-16,-12 7-2 16,8-6 1-16,-11-7-1 15,11-6 0-15,0-15 0 16,6-7-5-16,12-12 1 15,-1 2 0-15,18-21 2 16,0 6-1-16,14-41 1 16,-3 13 2-16,14-34 2 15,-8 15-1-15,26-57-1 16,-12 29 1-16,26-41-1 16,-18 31 0-16,3-37 0 15,-10 31 0-15,-8 4 2 16,-6 27-3-16,-15 13 0 15,-3 13 1-15,-17 21 0 0,3 4 0 16,-14 15 0-16,6 4-3 16,-6 8 2-16,7 1-8 15,0 6-2-15,3 1-23 16,8 2-10-16,-5 0-28 16,23 0-10-16,-5 1-55 15</inkml:trace>
  <inkml:trace contextRef="#ctx0" brushRef="#br0" timeOffset="9771.674">24532 5846 296 0,'4'-32'110'0,"-4"32"-86"0,-4 7 11 0,4-7-1 16,-7 12-13-16,4-3 1 15,-4 20-2-15,-1-4 0 16,5 47-11-16,-1-13 6 0,1 39 4 16,-1-23-10-16,4 60-2 15,4 31-5-15,-1-38 1 16,1-27-2-16,7 15-1 15,-1-25-26-15,4 0-10 16,-3-22-44-16,-1-3-18 0,1-16-40 16</inkml:trace>
  <inkml:trace contextRef="#ctx0" brushRef="#br0" timeOffset="10211.342">24973 6479 264 0,'-25'13'101'0,"22"-7"-78"0,3 3 11 0,0-9 1 0,3 6-4 16,15 1 4-16,7-4-10 15,10-3-6-15,4 0-10 16,3-3-2-16,4 0 3 0,3-1-6 16,1 4-2-16,-1 7-1 15,1 5 1-15,-1 7-23 16,0-3-11-16,1 3-38 16,-1-4-16-16,1-12-45 15</inkml:trace>
  <inkml:trace contextRef="#ctx0" brushRef="#br0" timeOffset="10899.638">26515 6118 220 0,'14'-53'82'0,"-11"31"-64"0,4-6 15 0,-3 19 4 0,-4-7-12 16,0 0-3-16,0-3-1 15,-4-6-1-15,-3 6-11 16,0-6-1-16,-3 0 2 0,-4-3 3 16,0 6 2-16,-4 3 3 15,-7 7 3-15,1 5-5 16,-1 14-1-16,-3 8-7 16,-1 11-3-16,-2 8 0 15,-5 16 1-15,1 25-3 16,-4 10 0-16,-3 9-1 15,0 19 1-15,-1 19-2 16,8-1 2-16,3 7-2 16,15 3 2-16,13-18-2 15,15-20-1-15,17-18-2 16,11-16 1-16,7-22 5 16,6-9 2-16,12-20 0 15,-8-11 1-15,-10-1-2 0,18-19 2 16,17-18-2-16,-14-13 2 15,-14-3-2-15,-11-3 0 16,-10 3-1-16,-14 3 0 16,-15 6-2-16,-13 4 1 15,-19 6-2-15,-17 6-1 16,-10 9 1-16,0 13-1 16,-4 16-3-16,7 12 0 15,7 10-1-15,11 12 3 16,6-3-11-16,12-3-2 15,10-10-33-15,10-12-12 16,1 0-18-16,13-9-7 16,19-4-51-16</inkml:trace>
  <inkml:trace contextRef="#ctx0" brushRef="#br0" timeOffset="11285.576">27167 6501 200 0,'-3'6'74'0,"6"-6"-58"0,4 0 23 0,1 0 7 16,2 0-9-16,8-3 1 15,6 0-8-15,12 0-4 0,10 0-14 16,7 3-8-16,3 0 0 15,0 0-1-15,-3-3 1 0,4-1-5 16,3-5 1-16,3-4-27 16,4-2-9-16,-3-7-103 15</inkml:trace>
  <inkml:trace contextRef="#ctx0" brushRef="#br0" timeOffset="11755.225">28000 5636 244 0,'-32'-16'90'0,"25"16"-70"0,4 3 17 0,3 3 4 16,3 7-4-16,8 6 0 15,6 6-12-15,8-6-5 16,7-4-11-16,10-5 0 0,15-7 4 16,13-6 2-16,4-4 0 15,0 1-5-15,-7 3-2 16,-3 6-2-16,-8 10-1 15,-3 9 3-15,-14 6 3 16,-11 6-4-16,-10 13 1 16,-11 19-3-16,-7 19 0 15,-7 3-1-15,-7 3 0 0,-7 18-2 16,-8 10-2-16,-9-3 3 16,-12-6 0-16,-3 9-4 15,4-6 1 1,7-19-22-16,10-12-8 0,7-20-25 15,7-11-8-15,11-17-98 16</inkml:trace>
  <inkml:trace contextRef="#ctx0" brushRef="#br0" timeOffset="30547.56">23308 9806 528 0,'0'0'0'15,"28"-10"4"-15,-24 10 2 0,13 0 4 16,-2-3 4-16,27-3-6 16,-7 3-2-16,32-7-3 15,-14 4 0-15,21-3 2 0,-14 2-2 16,18 1-2-16,-15 3 0 15,4 3 1-15,-10 0-1 16,-8 3 2-16,-7 0-4 16,-10 7-2-16,-4-1-40 15,-6 4-19-15,-5-7-89 16</inkml:trace>
  <inkml:trace contextRef="#ctx0" brushRef="#br0" timeOffset="30878.267">23432 10489 248 0,'-4'13'93'0,"4"-13"-72"0,7-6 20 0,-7 6 7 15,7-10-11-15,-3 4 1 16,13-13-10-16,-3 0-5 0,18 7-13 16,-4-1-2-16,18 7 2 0,-11 3-2 15,18 3 1-15,-10 0-5 16,31 0-1-16,-14 0-1 16,21-3-2-16,-11-1 1 15,12-5 1-15,-19 0-21 16,18-1-9-16,-17 1-90 15,-1 3-37-15,-10-1 26 16</inkml:trace>
  <inkml:trace contextRef="#ctx0" brushRef="#br0" timeOffset="31796.029">26349 9580 92 0,'4'-44'35'0,"-4"44"-27"0,3-47 38 16,-3 41 16-16,4-10-23 15,-4 4-9-15,3-7-10 16,1 0-4-16,-1-6-8 16,1 3 4-16,-1-13 1 0,1 4 0 15,-1-13 0-15,1-22 1 16,-4 22 2-16,0 7-3 0,-11 2 0 15,1 1-3-15,-12 6 1 16,-13-1 0-16,-7 1 3 16,-11 6-5-16,-11 3-3 15,-6 10-1-15,3 9 1 16,0 16-1-16,14 18 2 16,11-9-6-16,-25 35-1 15,14-10 0-15,-18 44 0 16,15-16 0-16,-4 35 2 15,14-22-1-15,3 53-1 16,8-34 1-16,14 56-1 16,3-37-3-16,25 34 0 15,0-38 4-15,43 45 1 16,-11-45 0-16,31-15-2 16,-13-19-2-16,49-28 1 0,-25-7 3 15,35-34 3-15,-28-6 4 16,39-35 5-16,-28 0-6 15,3-16 0-15,-21 4-2 16,-3-7-1-16,-18 4-3 16,-21-13 1-16,-7 9 0 15,-29 1 1-15,1 5-2 16,-57-2 1-16,10 12-7 16,-41 6 1-16,20 10-6 15,-27 31 1-15,16-6-1 16,5 40 3-16,13-15-1 15,12 35 2-15,6-20-17 16,18 10-8-16,3-12-9 0,22-13-1 16,-1-10-73-1,18-21-50-15,-3-4 66 16</inkml:trace>
  <inkml:trace contextRef="#ctx0" brushRef="#br0" timeOffset="32575.611">27312 9078 260 0,'-32'-44'96'0,"15"35"-75"0,-12 0 10 15,15 2 1-15,-7-2-9 16,-7 0-1-16,-7 2-6 0,-4 4-2 16,-3 9-8-1,-1 10-4-15,11 6 1 0,8-3-4 16,-4 18 0-16,-8 17 1 0,5-1 0 15,6 3-3-15,11-8 2 16,3-11 1-16,8 10 0 16,-1-6-3-16,22 3 2 15,-4-10 1-15,28-2 2 16,-10-7-1-16,24-3-1 16,-10 0 1-16,35 3-1 15,-14-3 0-15,18 6 0 16,-14 0 2-16,3 19 1 15,-18-9-1-15,4 31-2 16,-11-13 5-16,-10 13 1 16,-7-16 0-16,-11 20 1 15,-3-14 5-15,-11 29 4 16,-4-22-6-16,-13 15-3 16,3-18-2-16,-21 12-1 0,3-15-2 15,-25 9-2-15,12-16 1 16,-15-9-1-16,10-9 0 15,-2-23 0-15,6-3 0 16,3-15 0-16,8 0 0 16,7-19 0-16,3 3-3 15,11-38 2-15,4 10 5 16,17-41 5-16,-3 25 1 16,31-75 4-16,-7 35-3 15,22-73-1-15,3-12-6 16,-15 25-1-16,-9 12-3 15,-8 19-1-15,-10 25 1 16,-4 19 2-16,-11 22-1 16,-6 16 2-16,-11 9-7 0,-15 16 1 15,-9 15-30-15,-8 10-13 16,0 6-20-16,0 1-7 16,0 5-69-1</inkml:trace>
  <inkml:trace contextRef="#ctx0" brushRef="#br0" timeOffset="33715.324">24853 8533 156 0,'14'-85'57'0,"-10"57"-44"0,-4-13 1 0,0 25-1 16,-4 1 24-16,4 2 15 15,-3 4-11-15,-1 6-4 16,4 9-21-16,-3 10-1 0,3 18-1 15,-4 32-1-15,1 0 2 16,3-13-6-16,-4 82-1 16,1-32-4-16,-4 95-1 15,3-51-1-15,1 95 1 16,-1-60 0-16,0 68 1 16,1-68 2-16,-1 57 3 15,4-67-4-15,-7 19-1 16,4-40-4-16,-4 31-1 0,0-48 1 15,-4 4 0-15,4-31 0 16,0 9 2-16,3-25-3 16,4-6-2-16,0-13 8 15,11-22 4-15,-4-9 0 16,18-26 2-16,-4-2-4 16,42-16 1-16,-10 0-3 15,50-10 0-15,-22 4-3 16,78-10 1-16,-43 9 0 15,96-8 1-15,-54 5-2 16,100-3 1-16,-71 4-4 16,92-10 0-16,-78 9 1 15,63-18 2-15,103-7-3 0,-81 7 0 16,-32 12 1-16,-46 10 2 16,-42 6-3-16,-32 9 0 15,-21 7 1-15,-21-4 0 16,-22 0 0-16,-17-2 2 15,-14-1-1-15,-18-3-1 16,-14-3 3-16,-10-3 0 16,-12-3-1-16,1-7-2 15,-3-9-2-15,3-12-1 16,-1-10 2-16,8-13 2 16,0-12-2-16,7-34 0 0,0-29 3 15,4-40 3-15,-1-32 0 16,-3-38 0-16,0-2-6 15,-3-26 1-15,-8 26 0 16,-6 12 2-16,-8 34-1 16,-3 35-1-16,-11 6 1 15,-10 7-1-15,-8 15 4 16,-6 19 5-16,-1 3-5 16,-6-3 0-16,-12 16-4 15,-13 21-1-15,-7 29 7 16,-4 31 4-16,-28 41-5 15,-18 25-3-15,-17 16-4 16,-22 12 1-16,-3 19-1 16,-24 0 0-16,10-9 0 15,-18-19 0-15,18-13 2 16,-11-21 0-16,21-14-20 0,11-8-7 16,7-10-46-16,29-19-20 15,3-9-59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4:52:49.65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10799 6887 180 0,'7'-32'68'0,"-7"23"-52"0,3-10 8 16,-3 10 2-16,0 2 0 15,0-2 2-15,4 0-4 16,-4 2-3-16,3 1-11 15,-3 3 9-15,0 3 7 0,-3 9 3 16,-4 7 5-16,-4 9-12 0,-7 10-3 16,-6 24-11-16,-5 19-3 15,-2 1-3-15,-1-4 1 16,4 3-2-16,3 1-1 16,0-4 1-16,8-6-1 15,-1-12 0-15,7-4 2 16,1-19-3-16,3 1-2 15,3-10-1-15,4-3 3 16,4-6-2-16,6-4 1 16,12-3 2-16,9-2 0 15,12-7 0-15,10 6 0 16,7-6 0-16,3 0 0 16,11 3 0-16,7-3 0 15,4 6 0-15,-7-2 0 0,-8 5-3 16,-6 7 2-16,-1-4 1 15,-10 4 0-15,-7 3 4 16,-11 6 5-16,-10 3 8 16,-11 16 4-16,-10 9 1 15,-12 0-2-15,-6 1-6 16,-14-7-4-16,-18 0-3 16,-17-3-2-16,-18-3-3 15,3-4-2-15,-7-5-2 16,-3-7 1-16,-4-10 1 15,4-5 0-15,11-10-9 16,6-7-4-16,11-2-13 16,14 0-4-16,14-1-8 15,11-2-2-15,11-10-11 0,6-16-5 16,15-12-80 0</inkml:trace>
  <inkml:trace contextRef="#ctx0" brushRef="#br0" timeOffset="405.813">10724 6771 220 0,'-14'6'82'16,"7"-3"-64"-16,4 0 15 0,3-3 4 0,0 0-10 16,0 0-3-16,0 0-12 15,3 3-3-15,4 0-5 16,11 4 4-16,7-4 2 0,6 0-1 15,8-3 0-15,4 0-3 16,9-3-1-16,12-3-3 16,10-7-2-16,-3-3 3 0,-4 1 0 15,-4-4-1-15,-3 6-2 16,-10 4 1-16,-5 3 1 16,-6-4-25-16,-7 10-10 15,-4-3-104 1</inkml:trace>
  <inkml:trace contextRef="#ctx0" brushRef="#br0" timeOffset="1217.636">12238 6266 192 0,'-4'-47'74'0,"1"34"-58"0,-8 4 14 15,4 9 3-15,-3 9-15 16,-5 13-4-16,-6 13-3 16,-3 9 0-16,-8 43-5 0,4 26 0 0,-1 19 4 15,5 34-4-15,3 25-1 16,6 26 0-16,5 27-1 16,10-9-2-16,7 16-2 15,11-31-2-15,6-32 1 16,4-16 1-16,4-18 0 15,0-29 0-15,0-31 0 16,-1-25-5-16,-2-22-1 16,-5-25-114-1</inkml:trace>
  <inkml:trace contextRef="#ctx0" brushRef="#br0" timeOffset="1652.521">12577 6962 208 0,'-22'-72'79'0,"12"47"-61"0,3-13 10 0,3 29 3 16,1 2-6-16,-1 1 3 15,4 25-14 1,0 12-8-16,0 29 1 0,0 24-1 15,0 4 0-15,0 25 1 16,4 22-4-16,3 0-2 16,3 22 0-16,4 6 1 15,4-10-3-15,-4 4-2 16,0-13-12-16,4-18-2 16,-4-20-30-16,0-24-11 15,-3-23-47 1</inkml:trace>
  <inkml:trace contextRef="#ctx0" brushRef="#br0" timeOffset="2192.534">12965 7156 212 0,'-18'0'79'0,"7"7"-61"0,1 8 8 0,3 1-1 15,-4 3-9-15,1 6-1 16,-1 6-7-16,0 10-3 16,-3 15-2-16,0 23-5 0,4 5 1 15,3 4 1-15,3 28 0 16,4 6 0-16,7 1 2 15,4-1-1-15,6 3 2 16,12-9-4-16,6-21-2 16,11-20 8-16,3-19 6 15,4-15 1-15,0-19 1 16,-4-6-3-16,-3-23 1 16,0-15 0-16,-4-22 1 15,1-9 2-15,-8-13 4 16,-7-28-4-16,-7-12 0 15,-10-1-6-15,-11 4 0 16,-7-23-5-16,-11 10-2 16,-10 10 0-16,-11 8 1 15,-14 1-8-15,-14 3-1 0,0 19 4 16,4 25 3-16,10 18-1 16,7 29-2-16,7 13-3 15,11 5-1-15,7 7-21 16,7-3-6-16,7 0-25 15,10-7-10-15,8-8-45 16</inkml:trace>
  <inkml:trace contextRef="#ctx0" brushRef="#br0" timeOffset="2505.645">13444 6523 264 0,'4'-3'99'0,"3"15"-77"0,11 29 9 0,-8-10-2 16,8 26-9-16,3 2 1 15,7 39-12-15,0 18-3 16,1 12-4-16,-1 41 1 0,0-2 0 15,-3 24-1-15,-1-9 1 0,-2 3-4 16,-1-3 0-16,-4-19 1 16,1-19 0-16,-4-9-25 15,-3-10-10-15,-1-21-70 16,4-26-61 0,-6-28 61-16</inkml:trace>
  <inkml:trace contextRef="#ctx0" brushRef="#br0" timeOffset="3048.171">13755 6021 184 0,'-11'6'71'0,"8"-6"-55"0,-1 0 22 0,4 0 5 16,0-3-12-16,0-3-6 16,4-3-6-16,3-4 0 15,3-3-10-15,4-6 1 0,4 4 3 16,7-4 2-16,7 3 0 15,-1 3-1-15,5 7 1 16,-1 9 1-16,-3 6 2 0,-8 10 3 16,-10 9 2-16,-7 19-8 15,-10 22-2 1,-11 6-5-16,-7 3-3 0,-4 0-2 16,0 7 0-16,4 9-2 15,3-7-1-15,4-12 1 16,7-6-1-16,4-12-5 15,6-1 1-15,8-9 4 16,7-10 2-16,10-2 0 16,7-10-2-16,7-7 1 15,1-2 1-15,3-4-1 16,-4-3-1-16,-3-6-2 16,-1 0 1-16,-6 0-32 15,-4 0-15-15,-3 0-56 16,0-3-91-1</inkml:trace>
  <inkml:trace contextRef="#ctx0" brushRef="#br0" timeOffset="3753.295">8996 7489 208 0,'-7'-25'79'0,"3"25"-61"0,4 0 12 0,0 0 2 0,0 0-13 16,4 0-3-16,3 0-1 16,3 0 1-16,5 0-9 15,6-7 0-15,10 1 0 0,12-3 1 16,6-1 0-16,4 1-4 15,0-1-1-15,-4 4-1 16,-3 3 1-16,-3 0-2 16,-8 3-1-16,-7 0 1 15,-3 6 1-15,-8 3-61 16,1 10-26-16,-7 10-33 16</inkml:trace>
  <inkml:trace contextRef="#ctx0" brushRef="#br0" timeOffset="3994.732">9091 8053 236 0,'4'-9'90'0,"3"2"-70"0,7-8 17 0,-4 5 2 15,8 1-12-15,10-1-3 16,11 1-12-16,7 0-3 15,3 2-5-15,1 1-3 0,3 0 2 16,3 3 0-16,8 3 3 16,6 0-5-16,1 6-3 15,-4 0-85-15,7 7-37 0,0-1 8 16</inkml:trace>
  <inkml:trace contextRef="#ctx0" brushRef="#br0" timeOffset="4746.239">14728 7887 228 0,'0'9'85'0,"-3"1"-66"0,6-7 3 0,1 0-3 16,0 3-4-16,6-3 4 16,4 0-5-16,7-3 2 15,11 0-9-15,14 0 0 0,14 0 0 16,7-3-3-16,0 0-1 15,11-3-1-15,6 0 1 16,5-4 0-16,-5 10 1 16,-6-3-5-16,-8-3 1 15,-10 3-53-15,0-7-24 16,-7-5-38-16</inkml:trace>
  <inkml:trace contextRef="#ctx0" brushRef="#br0" timeOffset="5420.998">15847 6827 240 0,'-7'-31'90'0,"7"18"-70"0,0-3 8 0,0 7-2 16,7-4-8-16,7-5 0 16,11-7 1-16,10 3 2 15,7 0-11-15,4 6 3 0,0 7 3 16,0 5-2-16,-4 8 2 16,-7 8-5-16,-3 10 1 15,-11 9-5-15,-7 1 1 16,-7 5-3-16,-7 4 0 15,-3 6-1-15,-8 10 0 16,1 2-5-16,-4 1 1 16,3-7 0-16,1-6 0 15,-1-6 0-15,4-10 0 16,3-3-3-16,4-2 2 16,4-8-1-16,3-2-2 15,4 0 3-15,6-4 0 0,8-2-2 16,10-1 2-16,11-3 3 15,14 4 3-15,0-1-7 16,0 1 0-16,3-1 2 16,4 4 4-16,0 2-3 15,-3 4-1-15,-8 6-2 16,-6 3-2-16,-15 16 7 16,-10 3 5-16,-11-3-2 15,-11 3-1-15,-13-3-2 16,-11-3 0-16,-11 0-2 15,-7-1 2-15,-3-2-4 16,-8 9 0-16,-13-3 1 16,-8-3 2-16,1-7-3 0,3-9 0 15,7-9-10-15,7-7-3 16,7-2-6-16,14-4-1 16,8-3-10-16,9-3-5 15,8-7-8-15,7-5 0 16,11-11-77-1</inkml:trace>
  <inkml:trace contextRef="#ctx0" brushRef="#br0" timeOffset="5784.382">17212 6034 288 0,'0'-76'107'0,"-3"67"-83"0,-1 0 6 16,0 9-1-16,1 0-16 16,-4 15-4-16,0 17-6 15,-4 24 0-15,1 16-2 16,-1 13-1-16,0 28 3 0,1 15-4 15,3 23 0-15,7 28 1 16,7 12 0-16,7 25 0 16,4 7 0-16,13-1-3 0,12-27 2 15,10-1-10 1,7-21-5-16,0-32-6 0,-4-25-1 16,0-25-20-16,-3-13-10 15,7-21-54 1</inkml:trace>
  <inkml:trace contextRef="#ctx0" brushRef="#br0" timeOffset="6112.562">17886 6767 280 0,'-14'32'104'0,"7"-13"-81"0,3 15-4 16,1-12-8-16,3 22-7 15,-4 28 0-15,4 6-2 16,-3 4-2-16,-1 18 1 15,1 16-1-15,3-3 0 0,0-9 2 16,3 2 1-16,4 4-4 16,7-13-1-16,4-9-43 0,-1-16-20 15,1-19-47 1</inkml:trace>
  <inkml:trace contextRef="#ctx0" brushRef="#br0" timeOffset="6605.911">18387 6899 240 0,'0'-16'90'0,"-4"13"-70"0,-3 0 2 0,0 3-4 0,0 0-1 16,-7 3 2-16,0 4-10 15,-4 2-5-15,-3 10-3 16,0 15-1-16,0 20 0 0,3 11-3 16,4 4 2-16,0 7 1 15,7 15 2-15,3 6-3 16,11-6 0-16,7 0 3 16,11-13 1-16,7-9 3 15,10-9 3-15,4-10-2 16,3-13 1-16,-3-5-5 15,4-17 0-15,-1-11 1 16,1-11 2-16,-1-5 8 16,-3-10 5-16,-7-10-3 15,-8-18 1-15,-10-22-6 16,-10 6-1-16,-11-3-4 0,-11 0 1 16,-13-12-2-16,-8-10 0 15,-10 6-3-15,-8 4-2 16,-6 5 1-16,-4 17-1 15,3 12-3-15,8 9 2 16,7 10-12-16,10 9-5 16,7 7-47-16,15 2-21 15,6 1-50 1</inkml:trace>
  <inkml:trace contextRef="#ctx0" brushRef="#br0" timeOffset="6891.835">18658 6297 316 0,'0'-38'121'0,"0"20"-95"0,7-7 0 16,-7 18-7-16,8 7-12 16,2 10 1-16,11 12-3 15,11 9 0-15,3 13-3 16,8 22 7-16,-1 31 4 0,0 6-4 15,-6 17-3-15,-5 24-3 16,-6-3 0-16,-4 13-2 16,-3 2 2-16,-4-15-2 15,-3-3-1-15,-4 3-28 0,-7-9-11 16,-7-6-71 0,-8-7-73-16,-6-10 54 15</inkml:trace>
  <inkml:trace contextRef="#ctx0" brushRef="#br0" timeOffset="7600.425">19967 7354 252 0,'-10'-6'96'0,"10"2"-75"0,3-2 6 0,1 6-4 0,3-3-4 16,7 3 1-16,11 0-5 16,13 0 1-16,15 0-9 15,18-3-2-15,-4-7 1 0,0-2-1 16,0-1 0-16,3-2-6 15,1-1 1-15,-4 0-16 16,-10-3-4-16,-12 1-74 16,-9 5-76-1,-15 1 46-15</inkml:trace>
  <inkml:trace contextRef="#ctx0" brushRef="#br0" timeOffset="7814.524">20151 7708 232 0,'0'35'88'0,"17"-26"-69"0,22-3 19 0,-21-6 4 16,14-6-13-16,6-3-5 16,5-4-13-16,3-9-7 15,-1-3-3-15,5 0-1 0,6 3 2 16,1 3-23-16,-1 0-11 15,-3 7-96-15</inkml:trace>
  <inkml:trace contextRef="#ctx0" brushRef="#br0" timeOffset="9023.998">21812 6783 212 0,'0'-34'82'0,"0"15"-64"0,0-3 15 0,0 16 2 0,0-4-3 16,0 7 1-16,0 0-5 15,0 0-3-15,0 0-13 16,-3 15-8-16,-1 7-2 16,1 6-2-16,-4 3 0 15,0 1 2-15,0-4-1 16,-1 3 2-16,5 3-4 15,-1-3-2-15,4 1 2 16,0-4 2 0,4-3-2-16,3-4 0 0,4-2-1 15,3-3 0-15,3-7 2 16,4-6 0-16,4-3 0 16,3-7 0-16,8-2-3 15,10-1 2-15,10-2 1 16,7 5 2-16,1 10-1 0,-4 7-1 15,0 5 1 1,0 7 1-16,0 9-3 0,0 7 0 16,-4-1 1-16,-6 7 0 15,-12-4 11-15,-9-2 5 16,-12-4 5-16,-13 4 4 16,-15-4-9-16,-10 1-2 15,-7-4-8-15,-7 9-2 16,-4-2-2-16,-7-1-2 15,-7 4-2-15,-10 0 1 16,-1-4 1-16,4-9 0 16,4-6-7-16,6-10 0 15,8-2-17-15,7-7-7 16,6-10-10-16,12-9-2 0,6-9-43 16,8-6-19-16,10-10 0 15</inkml:trace>
  <inkml:trace contextRef="#ctx0" brushRef="#br0" timeOffset="9310.484">21950 6441 264 0,'-7'10'101'0,"7"-4"-78"0,0 7 2 0,0-7-5 15,3-3-9-15,4 3 1 16,4-6-3-16,10-6 0 16,11-3-5-16,17-4-3 0,11-3 0 15,4-6-1-15,3 4 2 16,10-1-3-16,8 0 0 16,3 0 1-16,-3 0 2 15,0 10-21-15,-8 0-7 16,1 2-82-16,-4-2-54 15,-11-1 64 1</inkml:trace>
  <inkml:trace contextRef="#ctx0" brushRef="#br0" timeOffset="9641.185">23417 5770 244 0,'-7'3'93'0,"0"10"-72"0,-7 6 3 16,4 0-5-16,-1 6-1 0,-3 12 3 16,-4 26-7-16,1 22-3 15,-1 9-6-15,4 25-2 0,0 22 1 16,3 13-2-16,8-10-2 15,-1-31 1-15,11 75-1 16,-3-44 0-16,13 47 0 16,-6-49-3-16,14 30 0 15,-8-47-16-15,15-2-7 16,-7-26-27-16,14-25-11 16,-8-16-39-1</inkml:trace>
  <inkml:trace contextRef="#ctx0" brushRef="#br0" timeOffset="9954.224">23876 6470 268 0,'0'-4'101'0,"4"8"-78"0,-4 5 6 16,0 7 0-16,0 9-14 15,0 15-3-15,0 14-5 16,0 9-2-16,0 12-3 16,3 19-4-16,-3-6 1 0,0-23 1 0,0 33 0 15,0-17 0-15,7 32 0 16,-3-28-20-16,10 3-7 15,-4-13-30-15,15-16-12 16,-7-5-36 0</inkml:trace>
  <inkml:trace contextRef="#ctx0" brushRef="#br0" timeOffset="10405.529">24462 6441 264 0,'0'-31'99'0,"-11"25"-77"0,-3-4 2 0,3 10-2 0,-3 7-14 16,-3 8-4-16,-5 10-3 16,-2 22-1-16,-8 19 0 15,0 9 0-15,0 7 2 0,4 31-3 16,14-22-2-16,4-19 2 15,10 19 2 1,0-13 0-16,17 23-1 0,-3-26-2 16,18-3-1-16,-7-16 8 15,31-18 6-15,-10-7-3 16,21-28-2-16,-14-3 5 16,7-25 3-16,-11 7 1 15,4-36 1-15,-10 14-8 16,-5-45-5-16,1-22 0 15,-18 1 0-15,-17 8-4 16,-15-2 1-16,-17 6 2 0,-18 9 1 16,-10 16-4-16,-4 19 1 15,7 16-2-15,7 15-2 16,7 13-15-16,11 12-5 16,7 10-30-16,7 2-10 15,14 1-57 1</inkml:trace>
  <inkml:trace contextRef="#ctx0" brushRef="#br0" timeOffset="10855.823">25396 6535 220 0,'-3'4'82'0,"-4"2"-64"0,-4 6 7 16,1-2-1-16,-1 9-9 16,-3 12 2-16,-7 7-8 15,0 5-3-15,-4 8-3 16,-3 5-3-16,7 1 3 0,3-10-4 16,0 25 0-16,11 15-1 15,11-11 0 1,17-7 0-16,4-13-2 0,10-12 5 15,7-19 1-15,-10-6 2 16,39-10 0-16,-15-2 6 0,18-17 6 16,-14 1 1-16,18-29 1 15,-18 7-3-15,3-32-1 16,1-22-8-16,-22 10-2 16,-21 0 0-16,-24-7 2 15,-19 1 1-15,-9 2 1 16,-12 11-7-16,-13 5-2 15,-15 9-3-15,1 11 0 16,6 11 0-16,11 7 3 16,11 16-31-16,10 9-13 15,15 6-92 1</inkml:trace>
  <inkml:trace contextRef="#ctx0" brushRef="#br0" timeOffset="11125.603">26293 5770 296 0,'14'-3'110'0,"-7"16"-86"0,7 18 5 15,-7-9-3-15,3 13-11 16,8 24 2-16,0 32-8 0,3 9-3 15,-3 32-3-15,-4 12 0 16,-11 10 2-16,-6 18-4 16,-4-5-1-16,-8-4-5 0,1-29-1 15,4-30-24-15,-8 15-8 16,-7 19-99 0</inkml:trace>
  <inkml:trace contextRef="#ctx0" brushRef="#br0" timeOffset="11952.835">27210 6786 280 0,'0'0'107'0,"3"3"-83"0,11 4 2 0,-7-1-4 16,11 0-12-16,10 0-3 16,15-2-4-16,13 2 0 15,4-12-2-15,4 2-1 0,6-8 3 16,11-4-2-16,4-6-1 15,-7 0-32 1,-8 0-16-16,-6 4-78 16</inkml:trace>
  <inkml:trace contextRef="#ctx0" brushRef="#br0" timeOffset="12537.516">28021 5946 320 0,'-17'-6'121'0,"17"6"-95"0,3-10-2 16,1 7-6-16,6-3-8 15,4-4 4-15,7-2-5 16,8-7-1-16,6 3-4 15,7 4-3-15,11 6 2 0,7 6 9 0,-3 9 4 16,-8 7-1-16,-7 2-1 16,-10 4-4-16,-7 7 1 15,-11 2-6-15,-4 4-1 16,-6 2-2 0,-8 4-2-16,-6 3 3 0,-4-3 0 15,0-1-4-15,3-2-1 16,0 0-2-16,4-1 3 15,7 1-5-15,4-4 2 16,7-2-5-16,10 2 1 16,3-6-1-16,8 1 3 15,7-4 4-15,10 0 3 16,11 3 0-16,4 3-1 16,-8 4-2-16,-10-4 1 15,-18-3 3-15,-14 7 3 16,-14-1-2-16,-17 1 0 15,-15-4-1-15,-10 13 1 0,-4-3-2 16,-4 6 2-16,-9 0-7 16,-5-3 1-16,1-7-19 15,3-2-6-15,10-13-9 16,8-3-3-16,10-10 0 16,11-9 2-16,7-6-63 15,14-13-48 1,10-6 56-16</inkml:trace>
  <inkml:trace contextRef="#ctx0" brushRef="#br0" timeOffset="12850.734">29510 5178 340 0,'-18'-28'129'0,"4"34"-100"0,-11 25-7 0,8-3-9 16,-8 16-11-16,-10 16 1 16,-4 28-4-16,0 18-2 0,0 10 2 15,4 32 0-15,3 5 3 16,8 26-3-16,6 6 0 15,11 0-1-15,11 0 0 0,13-22-7 16,18-19-4-16,15-18-29 16,6-4-10-16,1-25-74 15</inkml:trace>
  <inkml:trace contextRef="#ctx0" brushRef="#br0" timeOffset="13193.141">29746 5792 256 0,'-3'0'96'0,"-1"10"-75"0,1 12 6 0,-1-7-2 15,1 10-5-15,3 13 0 16,0 18-8-16,0 23-5 16,3-1-4-16,1 4 0 0,-1 12 0 0,1 9-4 15,-1-2-1-15,-3-14-4 16,0-5-1-16,0-7-23 15,0-3-10-15,0-6-83 16</inkml:trace>
  <inkml:trace contextRef="#ctx0" brushRef="#br0" timeOffset="13677.062">30155 5899 252 0,'8'-22'96'0,"-8"22"-75"0,0 3 6 0,-4 3-4 16,-3 7-11-16,0 6 1 15,-4 12-4-15,-3 13 2 16,0 16-6-16,0 5-3 0,0 8-1 15,3 2-1-15,4 13 0 16,7 6-3-16,4-3 2 16,6-4 1-16,11-11 2 15,15-7-1-15,13-16-1 16,8-12 3-16,6-16 2 16,-3-16 4-16,-3-12 2 15,-5-16 1-15,-2-22 2 16,-8-18-5-16,-10-10-3 15,-14 0-1-15,-15-3-1 0,-10 3 4 16,-11-16 5-16,-10-3-7 16,-18 10-1-16,-17 3-3 15,-11 6-2-15,0 12-2 16,3 13 1-16,11 16-1 16,7 9 0-16,11 10-22 15,14 3-10-15,10 3-61 16,11-4-27-16,10 4 7 15</inkml:trace>
  <inkml:trace contextRef="#ctx0" brushRef="#br0" timeOffset="13934.525">30872 5291 340 0,'24'-7'129'0,"-6"-2"-100"0,7 9 4 0,-15 9-4 16,1 10-19-16,3 13-6 16,0 21-2-16,0 38-2 15,-3 15 0-15,-4 35 0 0,-7 19 2 16,-14 16-6-16,-11 18 1 16,-14-2-1-16,-14 11-1 15,-3-18-1-15,-1-12 1 16,4-10-39-16,1-19-16 15</inkml:trace>
  <inkml:trace contextRef="#ctx0" brushRef="#br0" timeOffset="14670.849">20334 10163 308 0,'-18'10'115'0,"15"-10"-89"0,3 9-8 15,14-9 10-15,7 0-10 16,7 0-8-16,8-13-4 16,13-2-4-16,22-7-2 0,10-3 3 15,0 0-2-15,-3 0-1 16,-4 12 1-16,-4 4 1 16,-6 5-17-16,-11 8-6 15,-11 2-30-15,-10 0-12 16,-11-6-60-1</inkml:trace>
  <inkml:trace contextRef="#ctx0" brushRef="#br0" timeOffset="14908.166">20475 10809 260 0,'36'6'99'0,"-12"-9"-77"0,26-9 9 16,-22 5 1-16,18-2-16 15,10 0-3-15,4-1-11 16,-3 1-1-16,3 3-1 16,-1 2-9-16,1 4-2 0,-7 0-58 15,-3 4-24-15,-11 2-13 16</inkml:trace>
  <inkml:trace contextRef="#ctx0" brushRef="#br0" timeOffset="15601.524">22296 9555 284 0,'0'-28'107'0,"3"25"-83"0,1-4 6 16,-4 7 1-16,-4 19-15 16,-3 16-10-16,-4-1-4 15,-6 7-2-15,-4 3 0 0,-1 0 2 16,1 0-1-16,4-7-1 15,6 4-2-15,8-10 1 16,6-6-1-16,11-6 0 16,11-9 2-16,7-1 0 15,6-9 0-15,5-3 0 16,6-3 0-16,15-4 0 16,10 7 0-16,3 6 2 15,1 13-1-15,3 6-1 16,0 9 1-16,4 4 1 15,-4 2-3-15,-10 1 0 16,-11-1 1-16,-15 7 0 16,-9 0 13-16,-15 10 8 15,-14 8 1-15,-18 4-1 0,-20-3-9 16,-15-4-5-16,-7-2-4 16,-4-1-3-16,-6-6 1 15,-8 4-1-15,-3-10-3 16,0-10 0-16,7-12-18 15,4-16-7-15,6-12-14 16,11-13-6-16,8-3-49 16,6-18-62-1,4-17 44-15</inkml:trace>
  <inkml:trace contextRef="#ctx0" brushRef="#br0" timeOffset="15823.403">22366 9398 312 0,'28'22'115'0,"-10"3"-89"0,10-6 5 0,-10-13-1 16,14-6-17-16,13-6-4 16,12-7-6-16,3-2-3 15,3-10 1-15,1 9-4 0,10-6 2 16,4 3-6-16,3 0 0 15,-7 4-43-15,-4-1-19 16,1 7-60 0</inkml:trace>
  <inkml:trace contextRef="#ctx0" brushRef="#br0" timeOffset="16347.159">23738 9292 232 0,'-35'3'88'0,"14"3"-69"0,-14 6 6 0,17 4-2 16,-7 12-13-1,-3 23-3-15,-4 18 2 0,4-1 2 16,0 17-6-16,7 15-1 0,3 4 2 15,8 3 1-15,3-1 3 16,10 7 4-16,11 6 3 16,14-12-9-16,15-7-2 15,10-9-2-15,7 0 0 16,0-22 0-16,7-25 0 16,10-25 0-16,8-19 2 15,-4-16 1-15,-10-12 1 16,-11-26-2-16,-11-21 1 15,-3-13-2-15,-11-12 0 16,-7-22 3-16,-7-4 3 16,-10 10-4-16,-11-3 1 15,-11-3-3-15,-20 9 0 16,-19 13-3-16,-17 12-2 16,-7 13 1-16,-7 15-1 0,-7 19 0 15,7 19 0-15,10 13-3 16,15 9 0-16,17 6-7 15,18 4-2-15,14-1-26 16,17 4-13-16,11-4-37 16,11 0-15-16,11 1-7 15</inkml:trace>
  <inkml:trace contextRef="#ctx0" brushRef="#br0" timeOffset="16817.208">24793 9411 240 0,'-3'9'90'0,"-4"-9"-70"0,-4 9 13 0,4-2 1 16,-4 2-9-16,-6 4-2 15,-4 12-11-15,-4 9-5 16,-3 4-4-16,-4 15-3 0,0 7 1 15,4 24-4-15,7 17 2 16,10 2 1-16,11 7 2 16,14 15 1-16,15-15 1 15,9-19 2-15,8-22 3 16,14-13 0-16,21-21 2 16,11-22-2-16,-4-26 2 0,-3-18-4 15,-7-13-2-15,-4-6 2 16,-14-7 2-16,-15-21 5 15,-9-23 3-15,-19 7 0 16,-17 0-1-16,0 22-8 16,-28-47-3-16,-14 6-5 15,-18 10-1-15,-18 15 1 16,4 16 0-16,11 18-3 16,6 26 0-16,11 16-16 15,8 15-5-15,13 9-21 16,11 7-7-16,3-3-87 15,25 9-52 1,14-3 86-16</inkml:trace>
  <inkml:trace contextRef="#ctx0" brushRef="#br0" timeOffset="17133.031">25908 9825 312 0,'-35'25'115'0,"35"-25"-89"0,0 12 3 15,0-9-2-15,10 4-14 16,-3-4 0-16,25-3-7 15,-4 0-4-15,22-7-1 16,-8 1-1-16,29-10 2 0,-15 4-1 16,36-16-1-16,-22 9-6 15,19-3-1-15,-15 0-41 16,17-6-16-16,-17 3-68 16</inkml:trace>
  <inkml:trace contextRef="#ctx0" brushRef="#br0" timeOffset="17925.024">27192 8784 296 0,'-10'-4'110'0,"-1"4"-86"0,0-6 5 16,4 6-3-16,0 0-8 16,0 6 1-16,0-2-4 15,0-4-1-15,4 0-8 16,-1 0-2-16,4 0 2 0,0 0 1 16,4 0 1-16,3-4 2 15,3-2 4-15,8-3-4 16,10 9 2-16,14 0 2 15,15 6 1-15,6 7-8 16,1 5-4-16,-8 4-2 0,-3 7-1 16,-10 5 2-16,-8 7 3 15,-10 9-2-15,-11-3 0 16,-7 3-1-16,-11-3 1 16,-10 0-2-16,-7 0-1 15,-7 0 1-15,-4 3-1 16,4 1 0-16,7-14 0 15,3-2-3-15,4-1 0 16,3-6-1-16,15 1 0 16,-1-1 3-16,18-9 2 15,-3 3 0-15,17-4-1 16,-6-2-2-16,34 6 1 16,-14-3 1-16,29 6 2 15,-18-6-1-15,0 12-1 0,-11-6 1 16,-6 19-1-16,-8-9 2 15,-14 18 1-15,-3-9-1 16,-25 9-2-16,0-12 3 16,-39 12 0-16,11-9-6 15,-22 19 0-15,11-10-1 16,-21 0-1-16,11-15-23 16,-11-10-9-16,14-9-10 15,0-19-1-15,11 0-5 16,13-12 1-16,5 2-73 15</inkml:trace>
  <inkml:trace contextRef="#ctx0" brushRef="#br0" timeOffset="18468.444">29009 8809 292 0,'-42'-10'110'0,"10"13"-86"0,-21 7-2 0,21-1-5 0,-3 7-4 16,-7 6 4-16,-1 9 2 15,-6 13 1-15,7 0-11 16,6-10 1-16,-13 20 3 0,10-10-7 16,-7 34-3-16,7-15-2 15,4 34-1-15,7-19 0 16,14 48 0-16,3-29-7 16,32 19 0-16,-3-25 7 15,28 3 5-15,-11-13-2 16,36-12 0-16,-15-15 1 15,29-17 0-15,-18-8 2 16,10-29 3-16,-13 6 2 16,10-41 3-16,-14 10 4 15,7-44 1-15,-14 13-4 0,-11-38-1 16,-10 19-8-16,-28-38-4 16,-1 22-1-16,-31-50 1 15,7 34-1-15,-50-18-1 16,-31-10 1-16,7 38-1 15,6 28-9-15,1 25-2 16,0 19-29-16,7 15-14 16,10 10-122-1</inkml:trace>
  <inkml:trace contextRef="#ctx0" brushRef="#br0" timeOffset="19158.838">22398 12728 288 0,'-21'-6'110'0,"21"-1"-86"0,0-2 9 16,0 3-3-16,3 0-5 15,4-1 0-15,7 1-3 16,4 0 1-16,14-1-13 15,14 4-1-15,14-3 1 0,7 6-4 16,3 0 2-16,1 0-7 16,6 0-1-16,5 0 0 15,-1 0 2-15,-11 6-1 16,-10-3-1-16,-7 7-19 16,-11-4-8-16,-10 4-41 0,-11-1-19 15,-17 3-53 1</inkml:trace>
  <inkml:trace contextRef="#ctx0" brushRef="#br0" timeOffset="19442.033">22581 13314 316 0,'4'44'118'0,"13"-37"-92"0,15-11 13 16,-14 1-2-16,10-6-16 16,4-7-2-16,7-3-11 15,3 1-5-15,11-1-2 16,10 0-4-16,8 3 2 0,3 4-6 16,-3 9 0-16,-4-1-17 15,-4 4-7-15,8 0-3 16,-1 4-2-16,4-1-27 15,-7-3-11-15,0 0-30 16</inkml:trace>
  <inkml:trace contextRef="#ctx0" brushRef="#br0" timeOffset="19848.566">24613 12380 272 0,'11'34'104'0,"-11"-34"-81"0,10 57 7 0,-10-48-3 0,4 13-15 15,-4-3-2-15,4 16-6 16,-1-7-1-16,4 28-1 16,-3-6-2-16,6 26 3 0,-3-17-2 15,7 7 2-15,-3-6 0 16,10-4 1-16,-3-9-2 15,10-12-2-15,-3-7 1 16,17-19-1-16,-7 1-20 16,11-17-9-16,-11 1-104 15</inkml:trace>
  <inkml:trace contextRef="#ctx0" brushRef="#br0" timeOffset="20192.352">25093 12364 320 0,'-10'-15'121'0,"10"15"-95"0,-8 0 0 0,8 0-7 0,-3 15-10 15,-1-2 0-15,4 28-3 16,0-4-1-16,7 23-3 16,1-10-2-16,9 50 1 0,-3-21-1 15,7 46 0-15,-3-28 0 16,7 38 0-16,-1-25-5 16,5 31-1-16,-8-34-17 15,4 9-5-15,-4-29-6 16,3-2-1-16,-6-19-41 15,0-19-15-15,-4-9-2 16</inkml:trace>
  <inkml:trace contextRef="#ctx0" brushRef="#br0" timeOffset="20600.067">25464 12430 308 0,'-8'6'115'0,"8"-6"-89"0,-7 7-1 0,7-7-5 15,0 12-14-15,0-2-1 16,15 12-1-16,-5-4 2 0,22 1-3 15,-4 0 0-15,14 0 3 16,-6-7 3-16,17-2 2 16,-8-4 1-16,19-6 2 0,-15 0-7 15,4 0-2-15,-10 0-1 16,-1 6 0-16,-7-3-2 16,-7 19-2-16,-3-3 1 15,-4 47-1-15,-3-16 0 16,-7 29 0-16,-4-17 0 15,-4 42 0-15,1-23-3 16,-8 17 0-16,1-17-25 16,-4-3-9-16,-1-15-23 15,-2-10-8-15</inkml:trace>
  <inkml:trace contextRef="#ctx0" brushRef="#br0" timeOffset="21258.134">26543 12204 252 0,'-21'-25'96'0,"21"25"-75"0,-18-19 6 0,15 19-4 0,-4-3-2 15,0 0 4-15,-8 3-4 16,1 0-3-16,-3 10-10 16,3-4 1-16,-8 16 4 0,5-3-1 15,-4 34 1-15,3-9-5 16,0 25-3-16,4-10-2 16,0 39 0-16,4-20-4 0,10 32 0 15,0-26 1 1,14 39 0-16,-4-26 0 0,33 9 2 15,-12-18-3-15,26-12 0 16,-8-14-1-16,25-12 0 16,-14-12 2-16,32-19 2 15,-18-3-1-15,7-38 2 16,-17 3 7-16,10-31 3 16,-14 9-4-16,-11-47-1 15,-10 19-2-15,-25-31 1 16,-3 21-4-16,-29-15-2 15,4 25 0-15,-60-25 1 16,17 28-1-16,-38-9-1 16,17 19-2-16,-17 12-1 15,18 12-23-15,6 14-7 0,11 2-61 16,11 3-26-16,3 1-11 16</inkml:trace>
  <inkml:trace contextRef="#ctx0" brushRef="#br0" timeOffset="22773.625">23834 11888 272 0,'-7'-41'101'0,"7"41"-78"0,-4-9-2 16,4 9-8-16,-7 3-7 15,4 0-1-15,-8 12 1 16,4 4 1-16,-7 19-3 15,0-7 8-15,0 26 5 0,3-10 4 16,7 56 2-16,4-21-6 16,11 53-2-16,-4-29-9 15,11 57-4-15,-4-41-1 16,7 63 1-16,-7-43-1 16,4 55-1-16,-1 23 1 15,-3-45 1-15,1-18-1 16,-5-28-1-16,1-29-2 15,3-25 1-15,4-18 1 16,-1-20 0-16,8-15 0 0,10-12 2 16,7-14-1-16,8-2-1 15,6-3 1-15,22-7-1 16,24 0 0-16,11 1 0 16,28-4 0-16,21-3 0 15,18 0 0-15,21-3 0 16,15-3 0-16,2-1 2 15,5 4-3-15,2 0 0 16,-9 10-6-16,2 8 0 16,-20 7-4-16,-8 10 0 15,-6-1 3-15,-25 4 5 16,17 2 2-16,-17 1 1 0,-22-7 0 16,-17 1 0-16,-32-1 0 15,-17-9 2-15,-22 0-6 16,-10 0 1-16,-11 0 1 15,-6 0 3-15,-8-3 0 16,-4-3 2-16,-3 3-2 16,0-13-1-16,-3-6-2 15,-4-6 1-15,0 6 5 16,-4-44 2-16,1 13 2 16,-11-63 2-16,3 22 1 15,-35-79 3-15,11 42-3 16,-43-95 1-16,-49-97-5 15,-21 6 1-15,14 38-1 0,14 13 1 16,14 49-4-16,15 42-3 16,13 37 4-16,11 37 1 15,7 32 4-15,4 32 1 16,3 21-5-16,3 19-2 16,-3 13 0-16,-7 9 2 15,-17 3-3-15,-11 16 0 16,-4-3-1-16,-24-10 1 15,-29 4-2-15,-3-7 2 16,-36-6-4-16,-3 0 0 16,-31 6 1-16,2 3 2 15,-24 7-1-15,22 0-1 0,-4 9-2 16,13 9-1-16,19-6-23 16,-1 10-10-16,15-16-149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30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4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48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26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6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16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80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91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3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88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22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5.6 </a:t>
            </a:r>
            <a:r>
              <a:rPr lang="en-US" b="1" dirty="0"/>
              <a:t>More on </a:t>
            </a:r>
            <a:r>
              <a:rPr lang="en-US" sz="8000" b="1" dirty="0"/>
              <a:t>POLYNOMIALS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3378764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6" y="99442"/>
            <a:ext cx="7823771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Ex.8)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Evaluate The Polynomial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/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3EF02BF-1B76-40AF-BFE9-CA0BFC722A46}"/>
                  </a:ext>
                </a:extLst>
              </p14:cNvPr>
              <p14:cNvContentPartPr/>
              <p14:nvPr/>
            </p14:nvContentPartPr>
            <p14:xfrm>
              <a:off x="3234600" y="1854000"/>
              <a:ext cx="7932960" cy="3282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3EF02BF-1B76-40AF-BFE9-CA0BFC722A4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25240" y="1844640"/>
                <a:ext cx="7951680" cy="330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05162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13839" y="1306709"/>
                <a:ext cx="11355208" cy="4800600"/>
              </a:xfrm>
            </p:spPr>
            <p:txBody>
              <a:bodyPr>
                <a:norm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polynomials with each term arranged from highest to lowest degree</a:t>
                </a:r>
              </a:p>
              <a:p>
                <a:pPr lvl="1">
                  <a:buNone/>
                </a:pPr>
                <a:endParaRPr lang="en-US" sz="1050" dirty="0"/>
              </a:p>
              <a:p>
                <a:pPr lvl="1">
                  <a:buNone/>
                </a:pPr>
                <a:r>
                  <a:rPr lang="en-US" sz="4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</a:t>
                </a:r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13839" y="1306709"/>
                <a:ext cx="11355208" cy="4800600"/>
              </a:xfrm>
              <a:blipFill>
                <a:blip r:embed="rId2"/>
                <a:stretch>
                  <a:fillRect l="-2523" t="-4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58426" y="222329"/>
            <a:ext cx="6066034" cy="1056723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Descending Order</a:t>
            </a:r>
          </a:p>
        </p:txBody>
      </p:sp>
    </p:spTree>
    <p:extLst>
      <p:ext uri="{BB962C8B-B14F-4D97-AF65-F5344CB8AC3E}">
        <p14:creationId xmlns:p14="http://schemas.microsoft.com/office/powerpoint/2010/main" val="236852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7" y="99442"/>
            <a:ext cx="8702212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Arrange in Descending Order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25236" y="1111769"/>
                <a:ext cx="10141528" cy="11267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𝟓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−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𝟗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𝟒</m:t>
                          </m:r>
                        </m:sup>
                      </m:sSup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𝟔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𝒚</m:t>
                          </m:r>
                        </m:e>
                        <m:sup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4400" b="1" dirty="0"/>
              </a:p>
              <a:p>
                <a:pPr/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111769"/>
                <a:ext cx="10141528" cy="11267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BF74620-3425-44EA-AA78-D8CE16FDBC4E}"/>
                  </a:ext>
                </a:extLst>
              </p14:cNvPr>
              <p14:cNvContentPartPr/>
              <p14:nvPr/>
            </p14:nvContentPartPr>
            <p14:xfrm>
              <a:off x="3303360" y="1121400"/>
              <a:ext cx="6697080" cy="3431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BF74620-3425-44EA-AA78-D8CE16FDBC4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94000" y="1112040"/>
                <a:ext cx="6715800" cy="345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4264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7" y="99442"/>
            <a:ext cx="8702212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Arrange in Descending Order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25236" y="1111769"/>
                <a:ext cx="10141528" cy="11173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−8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400" b="1" dirty="0"/>
              </a:p>
              <a:p>
                <a:pPr/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111769"/>
                <a:ext cx="10141528" cy="11173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3622652-4DE4-4E6D-B688-FC53CC77A4EB}"/>
                  </a:ext>
                </a:extLst>
              </p14:cNvPr>
              <p14:cNvContentPartPr/>
              <p14:nvPr/>
            </p14:nvContentPartPr>
            <p14:xfrm>
              <a:off x="3250080" y="2046960"/>
              <a:ext cx="7049880" cy="2823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3622652-4DE4-4E6D-B688-FC53CC77A4E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40720" y="2037600"/>
                <a:ext cx="7068600" cy="284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8604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7" y="99442"/>
            <a:ext cx="8702212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Ex.3)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Arrange in Descending Order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25236" y="1111769"/>
                <a:ext cx="10141528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𝑦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−8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+5</m:t>
                      </m:r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/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111769"/>
                <a:ext cx="10141528" cy="11079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A9105CF-8E6E-4F4E-84BF-055B933DA6D9}"/>
                  </a:ext>
                </a:extLst>
              </p14:cNvPr>
              <p14:cNvContentPartPr/>
              <p14:nvPr/>
            </p14:nvContentPartPr>
            <p14:xfrm>
              <a:off x="3079800" y="1080720"/>
              <a:ext cx="5471640" cy="3536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A9105CF-8E6E-4F4E-84BF-055B933DA6D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70440" y="1071360"/>
                <a:ext cx="5490360" cy="355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609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6613" y="78894"/>
            <a:ext cx="11758773" cy="901700"/>
          </a:xfrm>
        </p:spPr>
        <p:txBody>
          <a:bodyPr>
            <a:no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Ex.4)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Collect Like Terms &amp; Put in Descending Order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97E89-3173-4A68-AD0B-C68301668238}"/>
                  </a:ext>
                </a:extLst>
              </p:cNvPr>
              <p:cNvSpPr txBox="1"/>
              <p:nvPr/>
            </p:nvSpPr>
            <p:spPr>
              <a:xfrm>
                <a:off x="1025236" y="1039850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97E89-3173-4A68-AD0B-C683016682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39850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AA7C2B4-10A2-4516-A4C3-D50BB1F52BA7}"/>
                  </a:ext>
                </a:extLst>
              </p14:cNvPr>
              <p14:cNvContentPartPr/>
              <p14:nvPr/>
            </p14:nvContentPartPr>
            <p14:xfrm>
              <a:off x="2820600" y="1798560"/>
              <a:ext cx="7277400" cy="3970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AA7C2B4-10A2-4516-A4C3-D50BB1F52B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11240" y="1789200"/>
                <a:ext cx="7296120" cy="398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0039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6613" y="78894"/>
            <a:ext cx="11758773" cy="901700"/>
          </a:xfrm>
        </p:spPr>
        <p:txBody>
          <a:bodyPr>
            <a:no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Ex.5)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Collect Like Terms &amp; Put in Descending Order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97E89-3173-4A68-AD0B-C68301668238}"/>
                  </a:ext>
                </a:extLst>
              </p:cNvPr>
              <p:cNvSpPr txBox="1"/>
              <p:nvPr/>
            </p:nvSpPr>
            <p:spPr>
              <a:xfrm>
                <a:off x="1025236" y="1039850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97E89-3173-4A68-AD0B-C683016682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39850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CD830EA-2339-4536-A4DF-C028E2B7F5D4}"/>
                  </a:ext>
                </a:extLst>
              </p14:cNvPr>
              <p14:cNvContentPartPr/>
              <p14:nvPr/>
            </p14:nvContentPartPr>
            <p14:xfrm>
              <a:off x="1836360" y="1055880"/>
              <a:ext cx="9319680" cy="3591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CD830EA-2339-4536-A4DF-C028E2B7F5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27000" y="1046520"/>
                <a:ext cx="9338400" cy="360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31416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6" y="99442"/>
            <a:ext cx="7823771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Ex.6)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Evaluate The Polynomial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/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94601DF-5F5C-437B-8F3D-FB327985C98E}"/>
                  </a:ext>
                </a:extLst>
              </p14:cNvPr>
              <p14:cNvContentPartPr/>
              <p14:nvPr/>
            </p14:nvContentPartPr>
            <p14:xfrm>
              <a:off x="3814920" y="1979280"/>
              <a:ext cx="6104160" cy="2067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94601DF-5F5C-437B-8F3D-FB327985C98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05560" y="1969920"/>
                <a:ext cx="6122880" cy="208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9044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6" y="99442"/>
            <a:ext cx="7823771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Ex.7)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Evaluate The Polynomial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/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−7 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27E6D92-987C-407A-887C-35AFB236BA5F}"/>
                  </a:ext>
                </a:extLst>
              </p14:cNvPr>
              <p14:cNvContentPartPr/>
              <p14:nvPr/>
            </p14:nvContentPartPr>
            <p14:xfrm>
              <a:off x="2905920" y="2023200"/>
              <a:ext cx="7451280" cy="2225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27E6D92-987C-407A-887C-35AFB236BA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96560" y="2013840"/>
                <a:ext cx="7470000" cy="2243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8909318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173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5.6 More on POLYNOMIALS</vt:lpstr>
      <vt:lpstr>Descending Order</vt:lpstr>
      <vt:lpstr>Ex.1) Arrange in Descending Order</vt:lpstr>
      <vt:lpstr>Ex.2) Arrange in Descending Order</vt:lpstr>
      <vt:lpstr>Ex.3) Arrange in Descending Order</vt:lpstr>
      <vt:lpstr>Ex.4) Collect Like Terms &amp; Put in Descending Order</vt:lpstr>
      <vt:lpstr>Ex.5) Collect Like Terms &amp; Put in Descending Order</vt:lpstr>
      <vt:lpstr>Ex.6) Evaluate The Polynomial</vt:lpstr>
      <vt:lpstr>Ex.7) Evaluate The Polynomial</vt:lpstr>
      <vt:lpstr>Ex.8) Evaluate The Polynomial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5.5 POLYNOMIALS</dc:title>
  <dc:creator>Michael Kuniega</dc:creator>
  <cp:lastModifiedBy>Michael Kuniega</cp:lastModifiedBy>
  <cp:revision>7</cp:revision>
  <dcterms:created xsi:type="dcterms:W3CDTF">2019-12-30T00:31:44Z</dcterms:created>
  <dcterms:modified xsi:type="dcterms:W3CDTF">2019-12-30T04:53:28Z</dcterms:modified>
</cp:coreProperties>
</file>